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84" r:id="rId2"/>
    <p:sldId id="263" r:id="rId3"/>
    <p:sldId id="262" r:id="rId4"/>
    <p:sldId id="264" r:id="rId5"/>
    <p:sldId id="274" r:id="rId6"/>
    <p:sldId id="256" r:id="rId7"/>
    <p:sldId id="257" r:id="rId8"/>
    <p:sldId id="266" r:id="rId9"/>
    <p:sldId id="258" r:id="rId10"/>
    <p:sldId id="267" r:id="rId11"/>
    <p:sldId id="269" r:id="rId12"/>
    <p:sldId id="268" r:id="rId13"/>
    <p:sldId id="259" r:id="rId14"/>
    <p:sldId id="270" r:id="rId15"/>
    <p:sldId id="281" r:id="rId16"/>
    <p:sldId id="271" r:id="rId17"/>
    <p:sldId id="272" r:id="rId18"/>
    <p:sldId id="273" r:id="rId19"/>
    <p:sldId id="282" r:id="rId20"/>
    <p:sldId id="278" r:id="rId21"/>
    <p:sldId id="277" r:id="rId22"/>
    <p:sldId id="280" r:id="rId23"/>
    <p:sldId id="261" r:id="rId24"/>
    <p:sldId id="283" r:id="rId25"/>
    <p:sldId id="279" r:id="rId26"/>
    <p:sldId id="275" r:id="rId27"/>
    <p:sldId id="27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68BD2-7B7B-411E-B578-99387C52D5C6}" v="2210" dt="2018-10-19T03:07:59.671"/>
    <p1510:client id="{FD4256C6-C754-46E6-AF06-D20758E7DCEE}" v="2" dt="2018-10-19T12:57:04.6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7" autoAdjust="0"/>
    <p:restoredTop sz="76491" autoAdjust="0"/>
  </p:normalViewPr>
  <p:slideViewPr>
    <p:cSldViewPr snapToGrid="0">
      <p:cViewPr varScale="1">
        <p:scale>
          <a:sx n="70" d="100"/>
          <a:sy n="70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7FCD44-3CE7-44F1-AF9E-E19A20638D1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F18A1-EF3F-41A4-8CA4-BAEFE005D0AA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000" dirty="0">
              <a:latin typeface="Platts Oscine" panose="020B0506040202020204" pitchFamily="34" charset="0"/>
            </a:rPr>
            <a:t>Raw data</a:t>
          </a:r>
        </a:p>
      </dgm:t>
    </dgm:pt>
    <dgm:pt modelId="{5F96AD42-727F-41A2-A804-AABE8E95DC9D}" type="parTrans" cxnId="{8E28FE63-6917-439A-A1AD-81A1B826FD29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6FEBB61A-4E4A-4879-BA15-93C664537367}" type="sibTrans" cxnId="{8E28FE63-6917-439A-A1AD-81A1B826FD29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46C020F3-9EE1-4DF4-992A-961D79F5ACF1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 dirty="0">
              <a:latin typeface="Platts Oscine" panose="020B0506040202020204" pitchFamily="34" charset="0"/>
            </a:rPr>
            <a:t>Top-notch analysis</a:t>
          </a:r>
        </a:p>
      </dgm:t>
    </dgm:pt>
    <dgm:pt modelId="{75D07A54-18B7-4C43-BC11-A1582A668A49}" type="parTrans" cxnId="{8011A0D3-02D9-4B17-824B-B6DF05615FCE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4F305FF6-0E12-401B-956D-71AA26333A99}" type="sibTrans" cxnId="{8011A0D3-02D9-4B17-824B-B6DF05615FCE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5BE7B258-2331-4474-9BD0-271612DC9BC6}">
      <dgm:prSet phldrT="[Text]" custT="1"/>
      <dgm:spPr>
        <a:solidFill>
          <a:schemeClr val="accent1">
            <a:lumMod val="75000"/>
          </a:schemeClr>
        </a:solidFill>
      </dgm:spPr>
      <dgm:t>
        <a:bodyPr lIns="0" rIns="0"/>
        <a:lstStyle/>
        <a:p>
          <a:endParaRPr lang="en-US" sz="2000" dirty="0">
            <a:latin typeface="Platts Oscine" panose="020B0506040202020204" pitchFamily="34" charset="0"/>
          </a:endParaRPr>
        </a:p>
      </dgm:t>
    </dgm:pt>
    <dgm:pt modelId="{0127C3A3-9C82-4C0E-A6FF-626A97C858DA}" type="parTrans" cxnId="{876B1AA3-C8FC-4118-A7BB-155B7A8BE798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95557D00-FD18-4D9C-ABA6-914C7C73900F}" type="sibTrans" cxnId="{876B1AA3-C8FC-4118-A7BB-155B7A8BE798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D53EF56E-ABCF-4C48-A3F4-95406A9C6E94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endParaRPr lang="en-US" sz="2000" dirty="0">
            <a:latin typeface="Platts Oscine" panose="020B0506040202020204" pitchFamily="34" charset="0"/>
          </a:endParaRPr>
        </a:p>
      </dgm:t>
    </dgm:pt>
    <dgm:pt modelId="{C4C8180E-78DA-4D95-9CC4-C7762EBC7A07}" type="parTrans" cxnId="{B6BD9BA3-55FC-47F3-8875-7E34CB5C9462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357F5F55-A261-460A-8788-D79F7E6533A8}" type="sibTrans" cxnId="{B6BD9BA3-55FC-47F3-8875-7E34CB5C9462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42E6D399-0AB8-499E-A047-748F1FB55BCF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000" dirty="0">
              <a:latin typeface="Platts Oscine" panose="020B0506040202020204" pitchFamily="34" charset="0"/>
            </a:rPr>
            <a:t>Accurate</a:t>
          </a:r>
        </a:p>
      </dgm:t>
    </dgm:pt>
    <dgm:pt modelId="{3FA26DAD-2457-4FBD-8756-BC2D08356FE9}" type="parTrans" cxnId="{5DE72FB4-B596-43DF-836B-1CEB09D670AB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09FCF515-16D2-4C36-8CBD-23964687720A}" type="sibTrans" cxnId="{5DE72FB4-B596-43DF-836B-1CEB09D670AB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73D47E05-834B-4320-99BF-80AAAD9B2B7C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000" dirty="0">
              <a:latin typeface="Platts Oscine" panose="020B0506040202020204" pitchFamily="34" charset="0"/>
            </a:rPr>
            <a:t>Easy to ingest</a:t>
          </a:r>
        </a:p>
      </dgm:t>
    </dgm:pt>
    <dgm:pt modelId="{91FBC3CD-D8C3-4D91-A677-504000E4D79B}" type="parTrans" cxnId="{0BE82A16-7513-4407-AB22-C842196E4840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B5406127-8183-49DC-BA87-F4B4C89A4AB6}" type="sibTrans" cxnId="{0BE82A16-7513-4407-AB22-C842196E4840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D99DFD8E-8302-49C3-A117-25A910561894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 dirty="0">
              <a:latin typeface="Platts Oscine" panose="020B0506040202020204" pitchFamily="34" charset="0"/>
            </a:rPr>
            <a:t>Timely</a:t>
          </a:r>
        </a:p>
      </dgm:t>
    </dgm:pt>
    <dgm:pt modelId="{6492047A-8AC1-4A3F-AEC8-685658738E6A}" type="parTrans" cxnId="{8BDD8061-E1C3-42CC-82A8-8BC3D9F91769}">
      <dgm:prSet/>
      <dgm:spPr/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89206967-641C-4677-BF04-1C10852C4ECE}" type="sibTrans" cxnId="{8BDD8061-E1C3-42CC-82A8-8BC3D9F91769}">
      <dgm:prSet custT="1"/>
      <dgm:spPr>
        <a:solidFill>
          <a:schemeClr val="bg1">
            <a:alpha val="70000"/>
          </a:schemeClr>
        </a:solidFill>
      </dgm:spPr>
      <dgm:t>
        <a:bodyPr/>
        <a:lstStyle/>
        <a:p>
          <a:endParaRPr lang="en-US" sz="2000">
            <a:latin typeface="Platts Oscine" panose="020B0506040202020204" pitchFamily="34" charset="0"/>
          </a:endParaRPr>
        </a:p>
      </dgm:t>
    </dgm:pt>
    <dgm:pt modelId="{36086980-5B67-4A98-A227-F98698707A82}" type="pres">
      <dgm:prSet presAssocID="{E17FCD44-3CE7-44F1-AF9E-E19A20638D1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7295B6-BAE2-4223-9A5A-1D6EAFAE0E96}" type="pres">
      <dgm:prSet presAssocID="{0EFF18A1-EF3F-41A4-8CA4-BAEFE005D0AA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16F9B-3B25-4532-A672-9EDA51ED9B02}" type="pres">
      <dgm:prSet presAssocID="{6FEBB61A-4E4A-4879-BA15-93C664537367}" presName="sibTrans" presStyleLbl="sibTrans2D1" presStyleIdx="0" presStyleCnt="7"/>
      <dgm:spPr/>
      <dgm:t>
        <a:bodyPr/>
        <a:lstStyle/>
        <a:p>
          <a:endParaRPr lang="en-US"/>
        </a:p>
      </dgm:t>
    </dgm:pt>
    <dgm:pt modelId="{EF6BD03B-414D-451E-BB3E-86C59D97776E}" type="pres">
      <dgm:prSet presAssocID="{6FEBB61A-4E4A-4879-BA15-93C664537367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2BA716E8-303C-4D6C-9ECC-195C7FCF03B9}" type="pres">
      <dgm:prSet presAssocID="{46C020F3-9EE1-4DF4-992A-961D79F5ACF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CAC0F-5C9B-49E3-B5D2-0FBB982F1585}" type="pres">
      <dgm:prSet presAssocID="{4F305FF6-0E12-401B-956D-71AA26333A99}" presName="sibTrans" presStyleLbl="sibTrans2D1" presStyleIdx="1" presStyleCnt="7"/>
      <dgm:spPr/>
      <dgm:t>
        <a:bodyPr/>
        <a:lstStyle/>
        <a:p>
          <a:endParaRPr lang="en-US"/>
        </a:p>
      </dgm:t>
    </dgm:pt>
    <dgm:pt modelId="{499A933A-828B-4216-99A4-21D659D807CA}" type="pres">
      <dgm:prSet presAssocID="{4F305FF6-0E12-401B-956D-71AA26333A99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BD5CA96D-263A-4810-B29B-02CB12182E86}" type="pres">
      <dgm:prSet presAssocID="{5BE7B258-2331-4474-9BD0-271612DC9BC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E66EBC-B9C1-4795-96FB-70E984C1A26E}" type="pres">
      <dgm:prSet presAssocID="{95557D00-FD18-4D9C-ABA6-914C7C73900F}" presName="sibTrans" presStyleLbl="sibTrans2D1" presStyleIdx="2" presStyleCnt="7"/>
      <dgm:spPr/>
      <dgm:t>
        <a:bodyPr/>
        <a:lstStyle/>
        <a:p>
          <a:endParaRPr lang="en-US"/>
        </a:p>
      </dgm:t>
    </dgm:pt>
    <dgm:pt modelId="{D892017A-DBD6-480B-8E5D-88C513F5AC24}" type="pres">
      <dgm:prSet presAssocID="{95557D00-FD18-4D9C-ABA6-914C7C73900F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B3A9454F-0EE9-4F78-BC32-075ECFCD6B2B}" type="pres">
      <dgm:prSet presAssocID="{D53EF56E-ABCF-4C48-A3F4-95406A9C6E9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8DBA33-33CB-49C9-9FBC-D6E68CFB7C40}" type="pres">
      <dgm:prSet presAssocID="{357F5F55-A261-460A-8788-D79F7E6533A8}" presName="sibTrans" presStyleLbl="sibTrans2D1" presStyleIdx="3" presStyleCnt="7"/>
      <dgm:spPr/>
      <dgm:t>
        <a:bodyPr/>
        <a:lstStyle/>
        <a:p>
          <a:endParaRPr lang="en-US"/>
        </a:p>
      </dgm:t>
    </dgm:pt>
    <dgm:pt modelId="{2C46E98D-F028-4B1C-AB2C-D4E85CF1A996}" type="pres">
      <dgm:prSet presAssocID="{357F5F55-A261-460A-8788-D79F7E6533A8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13AB1264-FB9C-491C-9CF1-45F71DDC5028}" type="pres">
      <dgm:prSet presAssocID="{42E6D399-0AB8-499E-A047-748F1FB55BCF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AD66CD-8369-4D7A-97B1-EE22482D0122}" type="pres">
      <dgm:prSet presAssocID="{09FCF515-16D2-4C36-8CBD-23964687720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99503215-BF17-4C28-8040-E2CFA4DAD14B}" type="pres">
      <dgm:prSet presAssocID="{09FCF515-16D2-4C36-8CBD-23964687720A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1FB0A6C8-2271-4C01-8CFB-B561E1B5224C}" type="pres">
      <dgm:prSet presAssocID="{73D47E05-834B-4320-99BF-80AAAD9B2B7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00C28-2E7F-4A40-87F3-BE2AD64B694D}" type="pres">
      <dgm:prSet presAssocID="{B5406127-8183-49DC-BA87-F4B4C89A4AB6}" presName="sibTrans" presStyleLbl="sibTrans2D1" presStyleIdx="5" presStyleCnt="7"/>
      <dgm:spPr/>
      <dgm:t>
        <a:bodyPr/>
        <a:lstStyle/>
        <a:p>
          <a:endParaRPr lang="en-US"/>
        </a:p>
      </dgm:t>
    </dgm:pt>
    <dgm:pt modelId="{D9BF4796-D209-460B-95A7-7154057772CB}" type="pres">
      <dgm:prSet presAssocID="{B5406127-8183-49DC-BA87-F4B4C89A4AB6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95A2C11E-C8D4-43A3-803F-EA17A209B893}" type="pres">
      <dgm:prSet presAssocID="{D99DFD8E-8302-49C3-A117-25A91056189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375CF4-2FDA-4CFE-ABCA-21F77E4D1855}" type="pres">
      <dgm:prSet presAssocID="{89206967-641C-4677-BF04-1C10852C4ECE}" presName="sibTrans" presStyleLbl="sibTrans2D1" presStyleIdx="6" presStyleCnt="7"/>
      <dgm:spPr/>
      <dgm:t>
        <a:bodyPr/>
        <a:lstStyle/>
        <a:p>
          <a:endParaRPr lang="en-US"/>
        </a:p>
      </dgm:t>
    </dgm:pt>
    <dgm:pt modelId="{01B65CBE-521F-4ECA-BB7B-73351BEEC0BA}" type="pres">
      <dgm:prSet presAssocID="{89206967-641C-4677-BF04-1C10852C4ECE}" presName="connectorText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EB4560DC-D725-4774-B4EB-CFAF3699B7F7}" type="presOf" srcId="{B5406127-8183-49DC-BA87-F4B4C89A4AB6}" destId="{D9BF4796-D209-460B-95A7-7154057772CB}" srcOrd="1" destOrd="0" presId="urn:microsoft.com/office/officeart/2005/8/layout/cycle2"/>
    <dgm:cxn modelId="{C03E2322-9889-44D2-99DD-31E74F0A6E3E}" type="presOf" srcId="{73D47E05-834B-4320-99BF-80AAAD9B2B7C}" destId="{1FB0A6C8-2271-4C01-8CFB-B561E1B5224C}" srcOrd="0" destOrd="0" presId="urn:microsoft.com/office/officeart/2005/8/layout/cycle2"/>
    <dgm:cxn modelId="{8011A0D3-02D9-4B17-824B-B6DF05615FCE}" srcId="{E17FCD44-3CE7-44F1-AF9E-E19A20638D10}" destId="{46C020F3-9EE1-4DF4-992A-961D79F5ACF1}" srcOrd="1" destOrd="0" parTransId="{75D07A54-18B7-4C43-BC11-A1582A668A49}" sibTransId="{4F305FF6-0E12-401B-956D-71AA26333A99}"/>
    <dgm:cxn modelId="{051AF8C9-6DF0-436A-9204-6ADA564C0F2A}" type="presOf" srcId="{B5406127-8183-49DC-BA87-F4B4C89A4AB6}" destId="{A2600C28-2E7F-4A40-87F3-BE2AD64B694D}" srcOrd="0" destOrd="0" presId="urn:microsoft.com/office/officeart/2005/8/layout/cycle2"/>
    <dgm:cxn modelId="{1A7477D7-2210-484F-8CBA-09AB0A4217D9}" type="presOf" srcId="{6FEBB61A-4E4A-4879-BA15-93C664537367}" destId="{D8516F9B-3B25-4532-A672-9EDA51ED9B02}" srcOrd="0" destOrd="0" presId="urn:microsoft.com/office/officeart/2005/8/layout/cycle2"/>
    <dgm:cxn modelId="{E81848DF-B4E1-43D2-8153-41D1B9F4E92C}" type="presOf" srcId="{46C020F3-9EE1-4DF4-992A-961D79F5ACF1}" destId="{2BA716E8-303C-4D6C-9ECC-195C7FCF03B9}" srcOrd="0" destOrd="0" presId="urn:microsoft.com/office/officeart/2005/8/layout/cycle2"/>
    <dgm:cxn modelId="{AABFD48B-1ADA-4A07-8234-A573E5F95276}" type="presOf" srcId="{0EFF18A1-EF3F-41A4-8CA4-BAEFE005D0AA}" destId="{387295B6-BAE2-4223-9A5A-1D6EAFAE0E96}" srcOrd="0" destOrd="0" presId="urn:microsoft.com/office/officeart/2005/8/layout/cycle2"/>
    <dgm:cxn modelId="{398BA1F5-384D-4E34-90BF-FCE5CD529776}" type="presOf" srcId="{357F5F55-A261-460A-8788-D79F7E6533A8}" destId="{2C46E98D-F028-4B1C-AB2C-D4E85CF1A996}" srcOrd="1" destOrd="0" presId="urn:microsoft.com/office/officeart/2005/8/layout/cycle2"/>
    <dgm:cxn modelId="{40D14716-FAA9-4BA0-955C-DA41C7BA074E}" type="presOf" srcId="{E17FCD44-3CE7-44F1-AF9E-E19A20638D10}" destId="{36086980-5B67-4A98-A227-F98698707A82}" srcOrd="0" destOrd="0" presId="urn:microsoft.com/office/officeart/2005/8/layout/cycle2"/>
    <dgm:cxn modelId="{D54CB221-2D12-4E4A-A2E8-F4CC5F01905E}" type="presOf" srcId="{09FCF515-16D2-4C36-8CBD-23964687720A}" destId="{F2AD66CD-8369-4D7A-97B1-EE22482D0122}" srcOrd="0" destOrd="0" presId="urn:microsoft.com/office/officeart/2005/8/layout/cycle2"/>
    <dgm:cxn modelId="{7031A7C5-C8BA-488B-9077-B8A55DE0315A}" type="presOf" srcId="{95557D00-FD18-4D9C-ABA6-914C7C73900F}" destId="{D892017A-DBD6-480B-8E5D-88C513F5AC24}" srcOrd="1" destOrd="0" presId="urn:microsoft.com/office/officeart/2005/8/layout/cycle2"/>
    <dgm:cxn modelId="{6963D9DF-EF1B-43A1-812B-E7AFB264FE98}" type="presOf" srcId="{42E6D399-0AB8-499E-A047-748F1FB55BCF}" destId="{13AB1264-FB9C-491C-9CF1-45F71DDC5028}" srcOrd="0" destOrd="0" presId="urn:microsoft.com/office/officeart/2005/8/layout/cycle2"/>
    <dgm:cxn modelId="{0BE82A16-7513-4407-AB22-C842196E4840}" srcId="{E17FCD44-3CE7-44F1-AF9E-E19A20638D10}" destId="{73D47E05-834B-4320-99BF-80AAAD9B2B7C}" srcOrd="5" destOrd="0" parTransId="{91FBC3CD-D8C3-4D91-A677-504000E4D79B}" sibTransId="{B5406127-8183-49DC-BA87-F4B4C89A4AB6}"/>
    <dgm:cxn modelId="{BCC58D9F-CD48-401A-BB98-C151F0A0B39D}" type="presOf" srcId="{D53EF56E-ABCF-4C48-A3F4-95406A9C6E94}" destId="{B3A9454F-0EE9-4F78-BC32-075ECFCD6B2B}" srcOrd="0" destOrd="0" presId="urn:microsoft.com/office/officeart/2005/8/layout/cycle2"/>
    <dgm:cxn modelId="{7CDADE70-CE69-4208-AFD1-D4BB8C4CA41F}" type="presOf" srcId="{357F5F55-A261-460A-8788-D79F7E6533A8}" destId="{8E8DBA33-33CB-49C9-9FBC-D6E68CFB7C40}" srcOrd="0" destOrd="0" presId="urn:microsoft.com/office/officeart/2005/8/layout/cycle2"/>
    <dgm:cxn modelId="{C011669F-B07D-4E84-9ED6-452AB0F2114F}" type="presOf" srcId="{4F305FF6-0E12-401B-956D-71AA26333A99}" destId="{4FACAC0F-5C9B-49E3-B5D2-0FBB982F1585}" srcOrd="0" destOrd="0" presId="urn:microsoft.com/office/officeart/2005/8/layout/cycle2"/>
    <dgm:cxn modelId="{DC790697-4031-4822-AF5D-B034AF2EFDC1}" type="presOf" srcId="{95557D00-FD18-4D9C-ABA6-914C7C73900F}" destId="{3AE66EBC-B9C1-4795-96FB-70E984C1A26E}" srcOrd="0" destOrd="0" presId="urn:microsoft.com/office/officeart/2005/8/layout/cycle2"/>
    <dgm:cxn modelId="{F6624CB4-490F-4658-9C73-4B61AA1F6BDE}" type="presOf" srcId="{D99DFD8E-8302-49C3-A117-25A910561894}" destId="{95A2C11E-C8D4-43A3-803F-EA17A209B893}" srcOrd="0" destOrd="0" presId="urn:microsoft.com/office/officeart/2005/8/layout/cycle2"/>
    <dgm:cxn modelId="{EB0E1374-261A-4251-B141-B925B961EFAD}" type="presOf" srcId="{89206967-641C-4677-BF04-1C10852C4ECE}" destId="{01B65CBE-521F-4ECA-BB7B-73351BEEC0BA}" srcOrd="1" destOrd="0" presId="urn:microsoft.com/office/officeart/2005/8/layout/cycle2"/>
    <dgm:cxn modelId="{5DE72FB4-B596-43DF-836B-1CEB09D670AB}" srcId="{E17FCD44-3CE7-44F1-AF9E-E19A20638D10}" destId="{42E6D399-0AB8-499E-A047-748F1FB55BCF}" srcOrd="4" destOrd="0" parTransId="{3FA26DAD-2457-4FBD-8756-BC2D08356FE9}" sibTransId="{09FCF515-16D2-4C36-8CBD-23964687720A}"/>
    <dgm:cxn modelId="{8BDD8061-E1C3-42CC-82A8-8BC3D9F91769}" srcId="{E17FCD44-3CE7-44F1-AF9E-E19A20638D10}" destId="{D99DFD8E-8302-49C3-A117-25A910561894}" srcOrd="6" destOrd="0" parTransId="{6492047A-8AC1-4A3F-AEC8-685658738E6A}" sibTransId="{89206967-641C-4677-BF04-1C10852C4ECE}"/>
    <dgm:cxn modelId="{C170DFA9-BA7F-45B5-BE81-720C97779E1E}" type="presOf" srcId="{5BE7B258-2331-4474-9BD0-271612DC9BC6}" destId="{BD5CA96D-263A-4810-B29B-02CB12182E86}" srcOrd="0" destOrd="0" presId="urn:microsoft.com/office/officeart/2005/8/layout/cycle2"/>
    <dgm:cxn modelId="{B6BD9BA3-55FC-47F3-8875-7E34CB5C9462}" srcId="{E17FCD44-3CE7-44F1-AF9E-E19A20638D10}" destId="{D53EF56E-ABCF-4C48-A3F4-95406A9C6E94}" srcOrd="3" destOrd="0" parTransId="{C4C8180E-78DA-4D95-9CC4-C7762EBC7A07}" sibTransId="{357F5F55-A261-460A-8788-D79F7E6533A8}"/>
    <dgm:cxn modelId="{876B1AA3-C8FC-4118-A7BB-155B7A8BE798}" srcId="{E17FCD44-3CE7-44F1-AF9E-E19A20638D10}" destId="{5BE7B258-2331-4474-9BD0-271612DC9BC6}" srcOrd="2" destOrd="0" parTransId="{0127C3A3-9C82-4C0E-A6FF-626A97C858DA}" sibTransId="{95557D00-FD18-4D9C-ABA6-914C7C73900F}"/>
    <dgm:cxn modelId="{41519241-02A6-4A20-A03D-841B3C8DBFC1}" type="presOf" srcId="{09FCF515-16D2-4C36-8CBD-23964687720A}" destId="{99503215-BF17-4C28-8040-E2CFA4DAD14B}" srcOrd="1" destOrd="0" presId="urn:microsoft.com/office/officeart/2005/8/layout/cycle2"/>
    <dgm:cxn modelId="{8E28FE63-6917-439A-A1AD-81A1B826FD29}" srcId="{E17FCD44-3CE7-44F1-AF9E-E19A20638D10}" destId="{0EFF18A1-EF3F-41A4-8CA4-BAEFE005D0AA}" srcOrd="0" destOrd="0" parTransId="{5F96AD42-727F-41A2-A804-AABE8E95DC9D}" sibTransId="{6FEBB61A-4E4A-4879-BA15-93C664537367}"/>
    <dgm:cxn modelId="{CAD9BF04-B843-4AE3-A155-8C50E1EF38C9}" type="presOf" srcId="{89206967-641C-4677-BF04-1C10852C4ECE}" destId="{6E375CF4-2FDA-4CFE-ABCA-21F77E4D1855}" srcOrd="0" destOrd="0" presId="urn:microsoft.com/office/officeart/2005/8/layout/cycle2"/>
    <dgm:cxn modelId="{0346880B-A003-4A12-9105-ED1E4944C2D4}" type="presOf" srcId="{4F305FF6-0E12-401B-956D-71AA26333A99}" destId="{499A933A-828B-4216-99A4-21D659D807CA}" srcOrd="1" destOrd="0" presId="urn:microsoft.com/office/officeart/2005/8/layout/cycle2"/>
    <dgm:cxn modelId="{40C6F3E0-4A28-406A-A785-EFBDCB7A2DC9}" type="presOf" srcId="{6FEBB61A-4E4A-4879-BA15-93C664537367}" destId="{EF6BD03B-414D-451E-BB3E-86C59D97776E}" srcOrd="1" destOrd="0" presId="urn:microsoft.com/office/officeart/2005/8/layout/cycle2"/>
    <dgm:cxn modelId="{1C788A41-1E56-4FFB-AA29-D38AB62B57BA}" type="presParOf" srcId="{36086980-5B67-4A98-A227-F98698707A82}" destId="{387295B6-BAE2-4223-9A5A-1D6EAFAE0E96}" srcOrd="0" destOrd="0" presId="urn:microsoft.com/office/officeart/2005/8/layout/cycle2"/>
    <dgm:cxn modelId="{1B182B61-9294-4F8F-8801-24740B293BEC}" type="presParOf" srcId="{36086980-5B67-4A98-A227-F98698707A82}" destId="{D8516F9B-3B25-4532-A672-9EDA51ED9B02}" srcOrd="1" destOrd="0" presId="urn:microsoft.com/office/officeart/2005/8/layout/cycle2"/>
    <dgm:cxn modelId="{01DF458D-6E82-43D3-BA93-F6A609DDACA7}" type="presParOf" srcId="{D8516F9B-3B25-4532-A672-9EDA51ED9B02}" destId="{EF6BD03B-414D-451E-BB3E-86C59D97776E}" srcOrd="0" destOrd="0" presId="urn:microsoft.com/office/officeart/2005/8/layout/cycle2"/>
    <dgm:cxn modelId="{755D958A-9693-4E10-A630-7D77102D2CD2}" type="presParOf" srcId="{36086980-5B67-4A98-A227-F98698707A82}" destId="{2BA716E8-303C-4D6C-9ECC-195C7FCF03B9}" srcOrd="2" destOrd="0" presId="urn:microsoft.com/office/officeart/2005/8/layout/cycle2"/>
    <dgm:cxn modelId="{EB71CC92-4F4D-4856-8419-B36D51AE6D6D}" type="presParOf" srcId="{36086980-5B67-4A98-A227-F98698707A82}" destId="{4FACAC0F-5C9B-49E3-B5D2-0FBB982F1585}" srcOrd="3" destOrd="0" presId="urn:microsoft.com/office/officeart/2005/8/layout/cycle2"/>
    <dgm:cxn modelId="{6E1D0AB6-051D-4CB6-B1E6-82847D24F7C5}" type="presParOf" srcId="{4FACAC0F-5C9B-49E3-B5D2-0FBB982F1585}" destId="{499A933A-828B-4216-99A4-21D659D807CA}" srcOrd="0" destOrd="0" presId="urn:microsoft.com/office/officeart/2005/8/layout/cycle2"/>
    <dgm:cxn modelId="{52178B2B-98D1-442B-92A9-EE42AF78AA0A}" type="presParOf" srcId="{36086980-5B67-4A98-A227-F98698707A82}" destId="{BD5CA96D-263A-4810-B29B-02CB12182E86}" srcOrd="4" destOrd="0" presId="urn:microsoft.com/office/officeart/2005/8/layout/cycle2"/>
    <dgm:cxn modelId="{1C432835-C105-4639-AC60-4830BC248F33}" type="presParOf" srcId="{36086980-5B67-4A98-A227-F98698707A82}" destId="{3AE66EBC-B9C1-4795-96FB-70E984C1A26E}" srcOrd="5" destOrd="0" presId="urn:microsoft.com/office/officeart/2005/8/layout/cycle2"/>
    <dgm:cxn modelId="{EE4AE7CC-D4B5-4CC7-AD6B-CD6466DE85C3}" type="presParOf" srcId="{3AE66EBC-B9C1-4795-96FB-70E984C1A26E}" destId="{D892017A-DBD6-480B-8E5D-88C513F5AC24}" srcOrd="0" destOrd="0" presId="urn:microsoft.com/office/officeart/2005/8/layout/cycle2"/>
    <dgm:cxn modelId="{629DEBFA-DEBF-42F0-A9C3-11502A6F8A33}" type="presParOf" srcId="{36086980-5B67-4A98-A227-F98698707A82}" destId="{B3A9454F-0EE9-4F78-BC32-075ECFCD6B2B}" srcOrd="6" destOrd="0" presId="urn:microsoft.com/office/officeart/2005/8/layout/cycle2"/>
    <dgm:cxn modelId="{FF646BAA-EF7A-490A-8845-05F3BD6DFED5}" type="presParOf" srcId="{36086980-5B67-4A98-A227-F98698707A82}" destId="{8E8DBA33-33CB-49C9-9FBC-D6E68CFB7C40}" srcOrd="7" destOrd="0" presId="urn:microsoft.com/office/officeart/2005/8/layout/cycle2"/>
    <dgm:cxn modelId="{D23D1CE9-A942-48B3-BFD1-C64A152DC52D}" type="presParOf" srcId="{8E8DBA33-33CB-49C9-9FBC-D6E68CFB7C40}" destId="{2C46E98D-F028-4B1C-AB2C-D4E85CF1A996}" srcOrd="0" destOrd="0" presId="urn:microsoft.com/office/officeart/2005/8/layout/cycle2"/>
    <dgm:cxn modelId="{9FCDC755-E17D-4417-8BC1-6ED69EBA2BA1}" type="presParOf" srcId="{36086980-5B67-4A98-A227-F98698707A82}" destId="{13AB1264-FB9C-491C-9CF1-45F71DDC5028}" srcOrd="8" destOrd="0" presId="urn:microsoft.com/office/officeart/2005/8/layout/cycle2"/>
    <dgm:cxn modelId="{E8783B5A-7F41-4B08-AD28-E9AF9FE49307}" type="presParOf" srcId="{36086980-5B67-4A98-A227-F98698707A82}" destId="{F2AD66CD-8369-4D7A-97B1-EE22482D0122}" srcOrd="9" destOrd="0" presId="urn:microsoft.com/office/officeart/2005/8/layout/cycle2"/>
    <dgm:cxn modelId="{EED079E0-E0F0-4DB4-A5CC-0E65B8F90AD5}" type="presParOf" srcId="{F2AD66CD-8369-4D7A-97B1-EE22482D0122}" destId="{99503215-BF17-4C28-8040-E2CFA4DAD14B}" srcOrd="0" destOrd="0" presId="urn:microsoft.com/office/officeart/2005/8/layout/cycle2"/>
    <dgm:cxn modelId="{FF360954-C71D-4454-B3C6-483587613373}" type="presParOf" srcId="{36086980-5B67-4A98-A227-F98698707A82}" destId="{1FB0A6C8-2271-4C01-8CFB-B561E1B5224C}" srcOrd="10" destOrd="0" presId="urn:microsoft.com/office/officeart/2005/8/layout/cycle2"/>
    <dgm:cxn modelId="{F6357D67-BAB5-4527-8286-7BFE0DBC89F9}" type="presParOf" srcId="{36086980-5B67-4A98-A227-F98698707A82}" destId="{A2600C28-2E7F-4A40-87F3-BE2AD64B694D}" srcOrd="11" destOrd="0" presId="urn:microsoft.com/office/officeart/2005/8/layout/cycle2"/>
    <dgm:cxn modelId="{1BCB4EEC-617E-465F-AE82-96E2A309ECFA}" type="presParOf" srcId="{A2600C28-2E7F-4A40-87F3-BE2AD64B694D}" destId="{D9BF4796-D209-460B-95A7-7154057772CB}" srcOrd="0" destOrd="0" presId="urn:microsoft.com/office/officeart/2005/8/layout/cycle2"/>
    <dgm:cxn modelId="{3728AF26-7351-4911-9422-81768F503E92}" type="presParOf" srcId="{36086980-5B67-4A98-A227-F98698707A82}" destId="{95A2C11E-C8D4-43A3-803F-EA17A209B893}" srcOrd="12" destOrd="0" presId="urn:microsoft.com/office/officeart/2005/8/layout/cycle2"/>
    <dgm:cxn modelId="{344483A1-129E-4845-81A0-DDC29015518D}" type="presParOf" srcId="{36086980-5B67-4A98-A227-F98698707A82}" destId="{6E375CF4-2FDA-4CFE-ABCA-21F77E4D1855}" srcOrd="13" destOrd="0" presId="urn:microsoft.com/office/officeart/2005/8/layout/cycle2"/>
    <dgm:cxn modelId="{0A08BE38-AE8C-4035-AEB9-5D52C7E4DF5A}" type="presParOf" srcId="{6E375CF4-2FDA-4CFE-ABCA-21F77E4D1855}" destId="{01B65CBE-521F-4ECA-BB7B-73351BEEC0BA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5591B8-CDFC-4F32-AB05-76C12A07FAA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ED02C-4E79-4375-8007-ADBC307ACB0E}">
      <dgm:prSet phldrT="[Text]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Speed</a:t>
          </a:r>
        </a:p>
      </dgm:t>
    </dgm:pt>
    <dgm:pt modelId="{E98F3EE4-6105-42AA-AF1B-479D443DD04B}" type="parTrans" cxnId="{BEFAAB41-8557-4565-BCA2-B610B8C625F2}">
      <dgm:prSet/>
      <dgm:spPr/>
      <dgm:t>
        <a:bodyPr/>
        <a:lstStyle/>
        <a:p>
          <a:endParaRPr lang="en-US"/>
        </a:p>
      </dgm:t>
    </dgm:pt>
    <dgm:pt modelId="{23198E6A-914B-461B-9B03-796A5A12E69D}" type="sibTrans" cxnId="{BEFAAB41-8557-4565-BCA2-B610B8C625F2}">
      <dgm:prSet/>
      <dgm:spPr/>
      <dgm:t>
        <a:bodyPr/>
        <a:lstStyle/>
        <a:p>
          <a:endParaRPr lang="en-US"/>
        </a:p>
      </dgm:t>
    </dgm:pt>
    <dgm:pt modelId="{8DD3416C-F052-4036-BBC7-F388587146F8}">
      <dgm:prSet phldrT="[Text]" custT="1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More asynchronous actions</a:t>
          </a:r>
        </a:p>
      </dgm:t>
    </dgm:pt>
    <dgm:pt modelId="{8AA04EBE-57F0-40D0-A19E-A3C0FD7E668B}" type="parTrans" cxnId="{05F79554-657B-4BF3-84AD-42DBB068554C}">
      <dgm:prSet/>
      <dgm:spPr/>
      <dgm:t>
        <a:bodyPr/>
        <a:lstStyle/>
        <a:p>
          <a:endParaRPr lang="en-US"/>
        </a:p>
      </dgm:t>
    </dgm:pt>
    <dgm:pt modelId="{CAF64DF3-A2F7-4C51-8B87-910294F54A31}" type="sibTrans" cxnId="{05F79554-657B-4BF3-84AD-42DBB068554C}">
      <dgm:prSet/>
      <dgm:spPr/>
      <dgm:t>
        <a:bodyPr/>
        <a:lstStyle/>
        <a:p>
          <a:endParaRPr lang="en-US"/>
        </a:p>
      </dgm:t>
    </dgm:pt>
    <dgm:pt modelId="{CC466158-9BB3-4A41-9D67-6EFF1C82B6E1}">
      <dgm:prSet phldrT="[Text]" custT="1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Less CPU</a:t>
          </a:r>
        </a:p>
      </dgm:t>
    </dgm:pt>
    <dgm:pt modelId="{6AFC862E-FFBD-496B-9ACA-0E983D311AA6}" type="parTrans" cxnId="{B4FB4606-4DC2-49AE-A108-577E0688ADD0}">
      <dgm:prSet/>
      <dgm:spPr/>
      <dgm:t>
        <a:bodyPr/>
        <a:lstStyle/>
        <a:p>
          <a:endParaRPr lang="en-US"/>
        </a:p>
      </dgm:t>
    </dgm:pt>
    <dgm:pt modelId="{C5BC80F5-E94D-4B0F-A334-E44220CA5A3E}" type="sibTrans" cxnId="{B4FB4606-4DC2-49AE-A108-577E0688ADD0}">
      <dgm:prSet/>
      <dgm:spPr/>
      <dgm:t>
        <a:bodyPr/>
        <a:lstStyle/>
        <a:p>
          <a:endParaRPr lang="en-US"/>
        </a:p>
      </dgm:t>
    </dgm:pt>
    <dgm:pt modelId="{202B41F6-5AD6-4659-8371-A8BC9204222A}">
      <dgm:prSet phldrT="[Text]"/>
      <dgm:spPr>
        <a:solidFill>
          <a:schemeClr val="accent4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Flexibility</a:t>
          </a:r>
        </a:p>
      </dgm:t>
    </dgm:pt>
    <dgm:pt modelId="{0A59D976-515F-474D-9109-A83F44858DA5}" type="parTrans" cxnId="{FEE51618-12DE-45F6-8C6C-32EBE9BAAF12}">
      <dgm:prSet/>
      <dgm:spPr/>
      <dgm:t>
        <a:bodyPr/>
        <a:lstStyle/>
        <a:p>
          <a:endParaRPr lang="en-US"/>
        </a:p>
      </dgm:t>
    </dgm:pt>
    <dgm:pt modelId="{7AFAE810-627B-4F06-B7C5-7F1B9C998D1E}" type="sibTrans" cxnId="{FEE51618-12DE-45F6-8C6C-32EBE9BAAF12}">
      <dgm:prSet/>
      <dgm:spPr/>
      <dgm:t>
        <a:bodyPr/>
        <a:lstStyle/>
        <a:p>
          <a:endParaRPr lang="en-US"/>
        </a:p>
      </dgm:t>
    </dgm:pt>
    <dgm:pt modelId="{C4199918-AF75-4D12-88B6-102AE91C559C}">
      <dgm:prSet phldrT="[Text]" custT="1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Legacy systems</a:t>
          </a:r>
        </a:p>
      </dgm:t>
    </dgm:pt>
    <dgm:pt modelId="{CC6DBAE1-94D6-4FE3-AC94-3B39B960D814}" type="parTrans" cxnId="{E0BD6A9F-359E-4CD1-A4C2-BE23351D9896}">
      <dgm:prSet/>
      <dgm:spPr/>
      <dgm:t>
        <a:bodyPr/>
        <a:lstStyle/>
        <a:p>
          <a:endParaRPr lang="en-US"/>
        </a:p>
      </dgm:t>
    </dgm:pt>
    <dgm:pt modelId="{65D76042-F229-4592-88AC-3B76F17E9C26}" type="sibTrans" cxnId="{E0BD6A9F-359E-4CD1-A4C2-BE23351D9896}">
      <dgm:prSet/>
      <dgm:spPr/>
      <dgm:t>
        <a:bodyPr/>
        <a:lstStyle/>
        <a:p>
          <a:endParaRPr lang="en-US"/>
        </a:p>
      </dgm:t>
    </dgm:pt>
    <dgm:pt modelId="{3DF1C8D7-DB54-4349-88B7-E3A7334E13E9}">
      <dgm:prSet phldrT="[Text]" custT="1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800" dirty="0">
              <a:solidFill>
                <a:schemeClr val="bg1"/>
              </a:solidFill>
            </a:rPr>
            <a:t>Microservices</a:t>
          </a:r>
        </a:p>
      </dgm:t>
    </dgm:pt>
    <dgm:pt modelId="{F2925CE5-1608-4059-A16D-FFF1A09CA3BA}" type="parTrans" cxnId="{07882D3C-7728-4509-82DF-AC15BC8E56C6}">
      <dgm:prSet/>
      <dgm:spPr/>
      <dgm:t>
        <a:bodyPr/>
        <a:lstStyle/>
        <a:p>
          <a:endParaRPr lang="en-US"/>
        </a:p>
      </dgm:t>
    </dgm:pt>
    <dgm:pt modelId="{F5823E15-6BE9-496D-86D8-0AF942FBBDE6}" type="sibTrans" cxnId="{07882D3C-7728-4509-82DF-AC15BC8E56C6}">
      <dgm:prSet/>
      <dgm:spPr/>
      <dgm:t>
        <a:bodyPr/>
        <a:lstStyle/>
        <a:p>
          <a:endParaRPr lang="en-US"/>
        </a:p>
      </dgm:t>
    </dgm:pt>
    <dgm:pt modelId="{F0EFD78E-E158-4233-8B98-0BECB3A744B0}">
      <dgm:prSet phldrT="[Text]"/>
      <dgm:spPr>
        <a:solidFill>
          <a:schemeClr val="accent5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Accessibility</a:t>
          </a:r>
        </a:p>
      </dgm:t>
    </dgm:pt>
    <dgm:pt modelId="{167D5DEB-82C4-4576-97F4-A9E14B79A62D}" type="parTrans" cxnId="{5542342D-3A4F-4D25-8002-21D155192722}">
      <dgm:prSet/>
      <dgm:spPr/>
      <dgm:t>
        <a:bodyPr/>
        <a:lstStyle/>
        <a:p>
          <a:endParaRPr lang="en-US"/>
        </a:p>
      </dgm:t>
    </dgm:pt>
    <dgm:pt modelId="{977DCFAD-EC0A-453A-AF26-FD82365C96D4}" type="sibTrans" cxnId="{5542342D-3A4F-4D25-8002-21D155192722}">
      <dgm:prSet/>
      <dgm:spPr/>
      <dgm:t>
        <a:bodyPr/>
        <a:lstStyle/>
        <a:p>
          <a:endParaRPr lang="en-US"/>
        </a:p>
      </dgm:t>
    </dgm:pt>
    <dgm:pt modelId="{CDCBE049-D876-4A99-A58A-57DB46A55680}">
      <dgm:prSet phldrT="[Text]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FTP</a:t>
          </a:r>
        </a:p>
      </dgm:t>
    </dgm:pt>
    <dgm:pt modelId="{90CBD2E2-1E4A-4C1C-98F9-E28DF8D8AB3A}" type="parTrans" cxnId="{88C1E15A-EDF9-4F1C-89A5-5BDF1D5CAB6B}">
      <dgm:prSet/>
      <dgm:spPr/>
      <dgm:t>
        <a:bodyPr/>
        <a:lstStyle/>
        <a:p>
          <a:endParaRPr lang="en-US"/>
        </a:p>
      </dgm:t>
    </dgm:pt>
    <dgm:pt modelId="{D91903AC-3386-4E0A-9FF8-E3A41BCD597F}" type="sibTrans" cxnId="{88C1E15A-EDF9-4F1C-89A5-5BDF1D5CAB6B}">
      <dgm:prSet/>
      <dgm:spPr/>
      <dgm:t>
        <a:bodyPr/>
        <a:lstStyle/>
        <a:p>
          <a:endParaRPr lang="en-US"/>
        </a:p>
      </dgm:t>
    </dgm:pt>
    <dgm:pt modelId="{CC98AA3A-98E8-4EE8-84CB-326DF74896B4}">
      <dgm:prSet phldrT="[Text]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REST/</a:t>
          </a:r>
          <a:r>
            <a:rPr lang="en-US" dirty="0" err="1">
              <a:solidFill>
                <a:schemeClr val="bg1"/>
              </a:solidFill>
            </a:rPr>
            <a:t>GraphQL</a:t>
          </a:r>
          <a:endParaRPr lang="en-US" dirty="0">
            <a:solidFill>
              <a:schemeClr val="bg1"/>
            </a:solidFill>
          </a:endParaRPr>
        </a:p>
      </dgm:t>
    </dgm:pt>
    <dgm:pt modelId="{6CBA3602-E913-4178-AB8E-A3F7C7DAD945}" type="parTrans" cxnId="{52367524-C2C0-4F0A-87E9-6B3F962C578D}">
      <dgm:prSet/>
      <dgm:spPr/>
      <dgm:t>
        <a:bodyPr/>
        <a:lstStyle/>
        <a:p>
          <a:endParaRPr lang="en-US"/>
        </a:p>
      </dgm:t>
    </dgm:pt>
    <dgm:pt modelId="{B9E615DC-EE49-4BD4-AA34-91708F3DD1B9}" type="sibTrans" cxnId="{52367524-C2C0-4F0A-87E9-6B3F962C578D}">
      <dgm:prSet/>
      <dgm:spPr/>
      <dgm:t>
        <a:bodyPr/>
        <a:lstStyle/>
        <a:p>
          <a:endParaRPr lang="en-US"/>
        </a:p>
      </dgm:t>
    </dgm:pt>
    <dgm:pt modelId="{3B962D70-2D1F-410A-A8C2-10383B6407F4}">
      <dgm:prSet phldrT="[Text]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PowerBI</a:t>
          </a:r>
          <a:r>
            <a:rPr lang="en-US" dirty="0">
              <a:solidFill>
                <a:schemeClr val="bg1"/>
              </a:solidFill>
            </a:rPr>
            <a:t>/Excel</a:t>
          </a:r>
        </a:p>
      </dgm:t>
    </dgm:pt>
    <dgm:pt modelId="{5991666A-C7C9-4A41-87A5-5D64108CB760}" type="parTrans" cxnId="{E703C7C9-9C5E-451F-A93D-69661D37D368}">
      <dgm:prSet/>
      <dgm:spPr/>
      <dgm:t>
        <a:bodyPr/>
        <a:lstStyle/>
        <a:p>
          <a:endParaRPr lang="en-US"/>
        </a:p>
      </dgm:t>
    </dgm:pt>
    <dgm:pt modelId="{07E467A5-0BD6-4F12-925A-06B13F91715A}" type="sibTrans" cxnId="{E703C7C9-9C5E-451F-A93D-69661D37D368}">
      <dgm:prSet/>
      <dgm:spPr/>
      <dgm:t>
        <a:bodyPr/>
        <a:lstStyle/>
        <a:p>
          <a:endParaRPr lang="en-US"/>
        </a:p>
      </dgm:t>
    </dgm:pt>
    <dgm:pt modelId="{F3A0E371-7B7E-4B8A-98F9-735C7F51107C}">
      <dgm:prSet phldrT="[Text]"/>
      <dgm:spPr>
        <a:solidFill>
          <a:schemeClr val="tx1">
            <a:lumMod val="95000"/>
            <a:lumOff val="5000"/>
            <a:alpha val="6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Scrapeable web pages</a:t>
          </a:r>
        </a:p>
      </dgm:t>
    </dgm:pt>
    <dgm:pt modelId="{C062C24F-92C2-48A0-A0A4-8E1C54194E94}" type="parTrans" cxnId="{3C45089F-8E79-4B69-A6ED-771D4C9CEE25}">
      <dgm:prSet/>
      <dgm:spPr/>
      <dgm:t>
        <a:bodyPr/>
        <a:lstStyle/>
        <a:p>
          <a:endParaRPr lang="en-US"/>
        </a:p>
      </dgm:t>
    </dgm:pt>
    <dgm:pt modelId="{0483E913-FEB6-4766-ADFE-BC56A2ECF640}" type="sibTrans" cxnId="{3C45089F-8E79-4B69-A6ED-771D4C9CEE25}">
      <dgm:prSet/>
      <dgm:spPr/>
      <dgm:t>
        <a:bodyPr/>
        <a:lstStyle/>
        <a:p>
          <a:endParaRPr lang="en-US"/>
        </a:p>
      </dgm:t>
    </dgm:pt>
    <dgm:pt modelId="{D032FADC-53E5-4457-AE8A-3C8FCB518033}" type="pres">
      <dgm:prSet presAssocID="{955591B8-CDFC-4F32-AB05-76C12A07FAA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7C6BC4-906B-4F14-857F-3F2CC0CCE991}" type="pres">
      <dgm:prSet presAssocID="{930ED02C-4E79-4375-8007-ADBC307ACB0E}" presName="composite" presStyleCnt="0"/>
      <dgm:spPr/>
    </dgm:pt>
    <dgm:pt modelId="{7129B890-38E5-4AE3-A68F-E3D45C2289FE}" type="pres">
      <dgm:prSet presAssocID="{930ED02C-4E79-4375-8007-ADBC307ACB0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6E44C9-241F-4E29-9149-CE2725883150}" type="pres">
      <dgm:prSet presAssocID="{930ED02C-4E79-4375-8007-ADBC307ACB0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43FA8-765C-48A7-8F9A-FCD827EC45C4}" type="pres">
      <dgm:prSet presAssocID="{23198E6A-914B-461B-9B03-796A5A12E69D}" presName="sp" presStyleCnt="0"/>
      <dgm:spPr/>
    </dgm:pt>
    <dgm:pt modelId="{6E9F6882-AD03-46A8-8D55-EC8A71519EAF}" type="pres">
      <dgm:prSet presAssocID="{202B41F6-5AD6-4659-8371-A8BC9204222A}" presName="composite" presStyleCnt="0"/>
      <dgm:spPr/>
    </dgm:pt>
    <dgm:pt modelId="{09C28AF1-0C00-49C5-AA86-BB3EABCE8301}" type="pres">
      <dgm:prSet presAssocID="{202B41F6-5AD6-4659-8371-A8BC9204222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2509A7-6DD1-4D08-94BA-7FFE642AAC14}" type="pres">
      <dgm:prSet presAssocID="{202B41F6-5AD6-4659-8371-A8BC9204222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35E31-FB62-40C1-9EAF-326D4B0AC6F7}" type="pres">
      <dgm:prSet presAssocID="{7AFAE810-627B-4F06-B7C5-7F1B9C998D1E}" presName="sp" presStyleCnt="0"/>
      <dgm:spPr/>
    </dgm:pt>
    <dgm:pt modelId="{82643125-765D-4FBA-A13F-6F93A5996B93}" type="pres">
      <dgm:prSet presAssocID="{F0EFD78E-E158-4233-8B98-0BECB3A744B0}" presName="composite" presStyleCnt="0"/>
      <dgm:spPr/>
    </dgm:pt>
    <dgm:pt modelId="{5345A56A-4E48-403F-ABBC-702EBDF444F1}" type="pres">
      <dgm:prSet presAssocID="{F0EFD78E-E158-4233-8B98-0BECB3A744B0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BF34B6-9B0F-4FD7-95B2-6FE2A32DAB9A}" type="pres">
      <dgm:prSet presAssocID="{F0EFD78E-E158-4233-8B98-0BECB3A744B0}" presName="descendantText" presStyleLbl="alignAcc1" presStyleIdx="2" presStyleCnt="3" custScaleY="145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775741-8728-48AD-8D13-2C9070510EF8}" type="presOf" srcId="{3B962D70-2D1F-410A-A8C2-10383B6407F4}" destId="{DFBF34B6-9B0F-4FD7-95B2-6FE2A32DAB9A}" srcOrd="0" destOrd="2" presId="urn:microsoft.com/office/officeart/2005/8/layout/chevron2"/>
    <dgm:cxn modelId="{05F79554-657B-4BF3-84AD-42DBB068554C}" srcId="{930ED02C-4E79-4375-8007-ADBC307ACB0E}" destId="{8DD3416C-F052-4036-BBC7-F388587146F8}" srcOrd="0" destOrd="0" parTransId="{8AA04EBE-57F0-40D0-A19E-A3C0FD7E668B}" sibTransId="{CAF64DF3-A2F7-4C51-8B87-910294F54A31}"/>
    <dgm:cxn modelId="{52367524-C2C0-4F0A-87E9-6B3F962C578D}" srcId="{F0EFD78E-E158-4233-8B98-0BECB3A744B0}" destId="{CC98AA3A-98E8-4EE8-84CB-326DF74896B4}" srcOrd="1" destOrd="0" parTransId="{6CBA3602-E913-4178-AB8E-A3F7C7DAD945}" sibTransId="{B9E615DC-EE49-4BD4-AA34-91708F3DD1B9}"/>
    <dgm:cxn modelId="{88C1E15A-EDF9-4F1C-89A5-5BDF1D5CAB6B}" srcId="{F0EFD78E-E158-4233-8B98-0BECB3A744B0}" destId="{CDCBE049-D876-4A99-A58A-57DB46A55680}" srcOrd="0" destOrd="0" parTransId="{90CBD2E2-1E4A-4C1C-98F9-E28DF8D8AB3A}" sibTransId="{D91903AC-3386-4E0A-9FF8-E3A41BCD597F}"/>
    <dgm:cxn modelId="{E0033D1C-FD9C-434E-91D4-FBA63658BF2E}" type="presOf" srcId="{930ED02C-4E79-4375-8007-ADBC307ACB0E}" destId="{7129B890-38E5-4AE3-A68F-E3D45C2289FE}" srcOrd="0" destOrd="0" presId="urn:microsoft.com/office/officeart/2005/8/layout/chevron2"/>
    <dgm:cxn modelId="{BEFAAB41-8557-4565-BCA2-B610B8C625F2}" srcId="{955591B8-CDFC-4F32-AB05-76C12A07FAA9}" destId="{930ED02C-4E79-4375-8007-ADBC307ACB0E}" srcOrd="0" destOrd="0" parTransId="{E98F3EE4-6105-42AA-AF1B-479D443DD04B}" sibTransId="{23198E6A-914B-461B-9B03-796A5A12E69D}"/>
    <dgm:cxn modelId="{D75404A6-3C3D-4197-929D-3769B9588C19}" type="presOf" srcId="{F3A0E371-7B7E-4B8A-98F9-735C7F51107C}" destId="{DFBF34B6-9B0F-4FD7-95B2-6FE2A32DAB9A}" srcOrd="0" destOrd="3" presId="urn:microsoft.com/office/officeart/2005/8/layout/chevron2"/>
    <dgm:cxn modelId="{D39D351D-7B9F-43DD-9207-5901A79AD9E1}" type="presOf" srcId="{8DD3416C-F052-4036-BBC7-F388587146F8}" destId="{336E44C9-241F-4E29-9149-CE2725883150}" srcOrd="0" destOrd="0" presId="urn:microsoft.com/office/officeart/2005/8/layout/chevron2"/>
    <dgm:cxn modelId="{83D920B6-280D-44A0-9355-71E7F6A89B4C}" type="presOf" srcId="{CDCBE049-D876-4A99-A58A-57DB46A55680}" destId="{DFBF34B6-9B0F-4FD7-95B2-6FE2A32DAB9A}" srcOrd="0" destOrd="0" presId="urn:microsoft.com/office/officeart/2005/8/layout/chevron2"/>
    <dgm:cxn modelId="{FEE51618-12DE-45F6-8C6C-32EBE9BAAF12}" srcId="{955591B8-CDFC-4F32-AB05-76C12A07FAA9}" destId="{202B41F6-5AD6-4659-8371-A8BC9204222A}" srcOrd="1" destOrd="0" parTransId="{0A59D976-515F-474D-9109-A83F44858DA5}" sibTransId="{7AFAE810-627B-4F06-B7C5-7F1B9C998D1E}"/>
    <dgm:cxn modelId="{3C45089F-8E79-4B69-A6ED-771D4C9CEE25}" srcId="{F0EFD78E-E158-4233-8B98-0BECB3A744B0}" destId="{F3A0E371-7B7E-4B8A-98F9-735C7F51107C}" srcOrd="3" destOrd="0" parTransId="{C062C24F-92C2-48A0-A0A4-8E1C54194E94}" sibTransId="{0483E913-FEB6-4766-ADFE-BC56A2ECF640}"/>
    <dgm:cxn modelId="{CB04BA1C-451D-4FCD-BE6C-A3FA5F580005}" type="presOf" srcId="{3DF1C8D7-DB54-4349-88B7-E3A7334E13E9}" destId="{B42509A7-6DD1-4D08-94BA-7FFE642AAC14}" srcOrd="0" destOrd="1" presId="urn:microsoft.com/office/officeart/2005/8/layout/chevron2"/>
    <dgm:cxn modelId="{EB953C0B-7E5D-4B75-A1A0-6C80B9A5C347}" type="presOf" srcId="{F0EFD78E-E158-4233-8B98-0BECB3A744B0}" destId="{5345A56A-4E48-403F-ABBC-702EBDF444F1}" srcOrd="0" destOrd="0" presId="urn:microsoft.com/office/officeart/2005/8/layout/chevron2"/>
    <dgm:cxn modelId="{07882D3C-7728-4509-82DF-AC15BC8E56C6}" srcId="{202B41F6-5AD6-4659-8371-A8BC9204222A}" destId="{3DF1C8D7-DB54-4349-88B7-E3A7334E13E9}" srcOrd="1" destOrd="0" parTransId="{F2925CE5-1608-4059-A16D-FFF1A09CA3BA}" sibTransId="{F5823E15-6BE9-496D-86D8-0AF942FBBDE6}"/>
    <dgm:cxn modelId="{79FE7933-27CC-4E8C-A435-38A1CFB74DBF}" type="presOf" srcId="{CC98AA3A-98E8-4EE8-84CB-326DF74896B4}" destId="{DFBF34B6-9B0F-4FD7-95B2-6FE2A32DAB9A}" srcOrd="0" destOrd="1" presId="urn:microsoft.com/office/officeart/2005/8/layout/chevron2"/>
    <dgm:cxn modelId="{E0BD6A9F-359E-4CD1-A4C2-BE23351D9896}" srcId="{202B41F6-5AD6-4659-8371-A8BC9204222A}" destId="{C4199918-AF75-4D12-88B6-102AE91C559C}" srcOrd="0" destOrd="0" parTransId="{CC6DBAE1-94D6-4FE3-AC94-3B39B960D814}" sibTransId="{65D76042-F229-4592-88AC-3B76F17E9C26}"/>
    <dgm:cxn modelId="{B98962FF-1209-4676-BB07-2BB99B8921C9}" type="presOf" srcId="{C4199918-AF75-4D12-88B6-102AE91C559C}" destId="{B42509A7-6DD1-4D08-94BA-7FFE642AAC14}" srcOrd="0" destOrd="0" presId="urn:microsoft.com/office/officeart/2005/8/layout/chevron2"/>
    <dgm:cxn modelId="{E703C7C9-9C5E-451F-A93D-69661D37D368}" srcId="{F0EFD78E-E158-4233-8B98-0BECB3A744B0}" destId="{3B962D70-2D1F-410A-A8C2-10383B6407F4}" srcOrd="2" destOrd="0" parTransId="{5991666A-C7C9-4A41-87A5-5D64108CB760}" sibTransId="{07E467A5-0BD6-4F12-925A-06B13F91715A}"/>
    <dgm:cxn modelId="{B4FB4606-4DC2-49AE-A108-577E0688ADD0}" srcId="{930ED02C-4E79-4375-8007-ADBC307ACB0E}" destId="{CC466158-9BB3-4A41-9D67-6EFF1C82B6E1}" srcOrd="1" destOrd="0" parTransId="{6AFC862E-FFBD-496B-9ACA-0E983D311AA6}" sibTransId="{C5BC80F5-E94D-4B0F-A334-E44220CA5A3E}"/>
    <dgm:cxn modelId="{EB4530B8-DE83-4A3C-BA07-19C80BFB8D53}" type="presOf" srcId="{202B41F6-5AD6-4659-8371-A8BC9204222A}" destId="{09C28AF1-0C00-49C5-AA86-BB3EABCE8301}" srcOrd="0" destOrd="0" presId="urn:microsoft.com/office/officeart/2005/8/layout/chevron2"/>
    <dgm:cxn modelId="{D45A6F2E-5595-485C-A61F-C2EBF8E72C54}" type="presOf" srcId="{955591B8-CDFC-4F32-AB05-76C12A07FAA9}" destId="{D032FADC-53E5-4457-AE8A-3C8FCB518033}" srcOrd="0" destOrd="0" presId="urn:microsoft.com/office/officeart/2005/8/layout/chevron2"/>
    <dgm:cxn modelId="{C43D16CC-4D67-4224-9A00-D16E124123AD}" type="presOf" srcId="{CC466158-9BB3-4A41-9D67-6EFF1C82B6E1}" destId="{336E44C9-241F-4E29-9149-CE2725883150}" srcOrd="0" destOrd="1" presId="urn:microsoft.com/office/officeart/2005/8/layout/chevron2"/>
    <dgm:cxn modelId="{5542342D-3A4F-4D25-8002-21D155192722}" srcId="{955591B8-CDFC-4F32-AB05-76C12A07FAA9}" destId="{F0EFD78E-E158-4233-8B98-0BECB3A744B0}" srcOrd="2" destOrd="0" parTransId="{167D5DEB-82C4-4576-97F4-A9E14B79A62D}" sibTransId="{977DCFAD-EC0A-453A-AF26-FD82365C96D4}"/>
    <dgm:cxn modelId="{8058D562-24AA-450C-BF23-3E2972187C08}" type="presParOf" srcId="{D032FADC-53E5-4457-AE8A-3C8FCB518033}" destId="{9F7C6BC4-906B-4F14-857F-3F2CC0CCE991}" srcOrd="0" destOrd="0" presId="urn:microsoft.com/office/officeart/2005/8/layout/chevron2"/>
    <dgm:cxn modelId="{BD6A84F8-EE78-4F3F-8CBA-F64249EA51DB}" type="presParOf" srcId="{9F7C6BC4-906B-4F14-857F-3F2CC0CCE991}" destId="{7129B890-38E5-4AE3-A68F-E3D45C2289FE}" srcOrd="0" destOrd="0" presId="urn:microsoft.com/office/officeart/2005/8/layout/chevron2"/>
    <dgm:cxn modelId="{2D084328-5009-45D4-BD73-3C5848F0EED9}" type="presParOf" srcId="{9F7C6BC4-906B-4F14-857F-3F2CC0CCE991}" destId="{336E44C9-241F-4E29-9149-CE2725883150}" srcOrd="1" destOrd="0" presId="urn:microsoft.com/office/officeart/2005/8/layout/chevron2"/>
    <dgm:cxn modelId="{2ED9F54E-BB2F-4E63-824A-91294D86D9D5}" type="presParOf" srcId="{D032FADC-53E5-4457-AE8A-3C8FCB518033}" destId="{17D43FA8-765C-48A7-8F9A-FCD827EC45C4}" srcOrd="1" destOrd="0" presId="urn:microsoft.com/office/officeart/2005/8/layout/chevron2"/>
    <dgm:cxn modelId="{B20FCCB9-6E62-42B3-8349-254BE386A929}" type="presParOf" srcId="{D032FADC-53E5-4457-AE8A-3C8FCB518033}" destId="{6E9F6882-AD03-46A8-8D55-EC8A71519EAF}" srcOrd="2" destOrd="0" presId="urn:microsoft.com/office/officeart/2005/8/layout/chevron2"/>
    <dgm:cxn modelId="{170CB828-825A-442E-B15D-A7445C6FA5EA}" type="presParOf" srcId="{6E9F6882-AD03-46A8-8D55-EC8A71519EAF}" destId="{09C28AF1-0C00-49C5-AA86-BB3EABCE8301}" srcOrd="0" destOrd="0" presId="urn:microsoft.com/office/officeart/2005/8/layout/chevron2"/>
    <dgm:cxn modelId="{9005A41C-C7DB-437C-A7AB-3A648B288EF3}" type="presParOf" srcId="{6E9F6882-AD03-46A8-8D55-EC8A71519EAF}" destId="{B42509A7-6DD1-4D08-94BA-7FFE642AAC14}" srcOrd="1" destOrd="0" presId="urn:microsoft.com/office/officeart/2005/8/layout/chevron2"/>
    <dgm:cxn modelId="{9F26B11F-CAE1-429E-9D87-AFE6123D7D51}" type="presParOf" srcId="{D032FADC-53E5-4457-AE8A-3C8FCB518033}" destId="{4C935E31-FB62-40C1-9EAF-326D4B0AC6F7}" srcOrd="3" destOrd="0" presId="urn:microsoft.com/office/officeart/2005/8/layout/chevron2"/>
    <dgm:cxn modelId="{1290C3C6-D546-4429-B7EB-F75798AE10EB}" type="presParOf" srcId="{D032FADC-53E5-4457-AE8A-3C8FCB518033}" destId="{82643125-765D-4FBA-A13F-6F93A5996B93}" srcOrd="4" destOrd="0" presId="urn:microsoft.com/office/officeart/2005/8/layout/chevron2"/>
    <dgm:cxn modelId="{263472E0-DC2C-4A00-B836-DE0E5DED661A}" type="presParOf" srcId="{82643125-765D-4FBA-A13F-6F93A5996B93}" destId="{5345A56A-4E48-403F-ABBC-702EBDF444F1}" srcOrd="0" destOrd="0" presId="urn:microsoft.com/office/officeart/2005/8/layout/chevron2"/>
    <dgm:cxn modelId="{464810C7-91BE-456C-9A9F-302D248A4E3B}" type="presParOf" srcId="{82643125-765D-4FBA-A13F-6F93A5996B93}" destId="{DFBF34B6-9B0F-4FD7-95B2-6FE2A32DAB9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B19B44-439C-402B-8551-3D1B61F1004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8A921-1A56-4CFC-A311-C4B7448AE86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Platts Oscine" panose="020B0506040202020204" pitchFamily="34" charset="0"/>
            </a:rPr>
            <a:t>Message Queuing Bus (centerpiece)</a:t>
          </a:r>
        </a:p>
      </dgm:t>
    </dgm:pt>
    <dgm:pt modelId="{3DF50DEB-3DA7-4522-AF27-00285A81DA5D}" type="parTrans" cxnId="{60EEBB10-08E6-49CB-BAAC-C915300666FF}">
      <dgm:prSet/>
      <dgm:spPr/>
      <dgm:t>
        <a:bodyPr/>
        <a:lstStyle/>
        <a:p>
          <a:endParaRPr lang="en-US"/>
        </a:p>
      </dgm:t>
    </dgm:pt>
    <dgm:pt modelId="{ABD15258-5075-4333-A9A1-5A35D8A63B14}" type="sibTrans" cxnId="{60EEBB10-08E6-49CB-BAAC-C915300666FF}">
      <dgm:prSet/>
      <dgm:spPr/>
      <dgm:t>
        <a:bodyPr/>
        <a:lstStyle/>
        <a:p>
          <a:endParaRPr lang="en-US"/>
        </a:p>
      </dgm:t>
    </dgm:pt>
    <dgm:pt modelId="{662B7102-3815-4F34-8315-A32CAB8FF8F5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 rtl="0"/>
          <a:r>
            <a:rPr lang="en-US" dirty="0">
              <a:latin typeface="Platts Oscine" panose="020B0506040202020204" pitchFamily="34" charset="0"/>
            </a:rPr>
            <a:t>Business Process Management (workflow glue)</a:t>
          </a:r>
        </a:p>
      </dgm:t>
    </dgm:pt>
    <dgm:pt modelId="{CF14566E-B79D-4758-B9A7-A8111985B884}" type="parTrans" cxnId="{E394E808-25D3-4454-B998-F72AB3FD2547}">
      <dgm:prSet/>
      <dgm:spPr/>
      <dgm:t>
        <a:bodyPr/>
        <a:lstStyle/>
        <a:p>
          <a:endParaRPr lang="en-US"/>
        </a:p>
      </dgm:t>
    </dgm:pt>
    <dgm:pt modelId="{4DAA4DF0-A18B-4438-B9AE-2C82331A8CE3}" type="sibTrans" cxnId="{E394E808-25D3-4454-B998-F72AB3FD2547}">
      <dgm:prSet/>
      <dgm:spPr/>
      <dgm:t>
        <a:bodyPr/>
        <a:lstStyle/>
        <a:p>
          <a:endParaRPr lang="en-US"/>
        </a:p>
      </dgm:t>
    </dgm:pt>
    <dgm:pt modelId="{8EF505CC-208A-4A19-BC9A-F2DF734888D5}">
      <dgm:prSet/>
      <dgm:spPr/>
      <dgm:t>
        <a:bodyPr/>
        <a:lstStyle/>
        <a:p>
          <a:pPr rtl="0"/>
          <a:r>
            <a:rPr lang="en-US" dirty="0">
              <a:latin typeface="Platts Oscine" panose="020B0506040202020204" pitchFamily="34" charset="0"/>
            </a:rPr>
            <a:t>Microservices (simple-complex) </a:t>
          </a:r>
        </a:p>
      </dgm:t>
    </dgm:pt>
    <dgm:pt modelId="{89721731-D7BC-4B93-9B13-A51E995A109B}" type="parTrans" cxnId="{278D9C55-06A5-412E-9485-6227C8EFF753}">
      <dgm:prSet/>
      <dgm:spPr/>
      <dgm:t>
        <a:bodyPr/>
        <a:lstStyle/>
        <a:p>
          <a:endParaRPr lang="en-US"/>
        </a:p>
      </dgm:t>
    </dgm:pt>
    <dgm:pt modelId="{1541185D-8CB1-4BBC-88DC-044304811A22}" type="sibTrans" cxnId="{278D9C55-06A5-412E-9485-6227C8EFF753}">
      <dgm:prSet/>
      <dgm:spPr/>
      <dgm:t>
        <a:bodyPr/>
        <a:lstStyle/>
        <a:p>
          <a:endParaRPr lang="en-US"/>
        </a:p>
      </dgm:t>
    </dgm:pt>
    <dgm:pt modelId="{F783AAC9-8FA1-4557-932E-395B361CEEEA}">
      <dgm:prSet/>
      <dgm:spPr/>
      <dgm:t>
        <a:bodyPr/>
        <a:lstStyle/>
        <a:p>
          <a:pPr rtl="0"/>
          <a:r>
            <a:rPr lang="en-US" dirty="0" err="1">
              <a:latin typeface="Platts Oscine" panose="020B0506040202020204" pitchFamily="34" charset="0"/>
            </a:rPr>
            <a:t>Serverless</a:t>
          </a:r>
          <a:r>
            <a:rPr lang="en-US" dirty="0">
              <a:latin typeface="Platts Oscine" panose="020B0506040202020204" pitchFamily="34" charset="0"/>
            </a:rPr>
            <a:t> architecture </a:t>
          </a:r>
          <a:br>
            <a:rPr lang="en-US" dirty="0">
              <a:latin typeface="Platts Oscine" panose="020B0506040202020204" pitchFamily="34" charset="0"/>
            </a:rPr>
          </a:br>
          <a:r>
            <a:rPr lang="en-US" dirty="0">
              <a:latin typeface="Platts Oscine" panose="020B0506040202020204" pitchFamily="34" charset="0"/>
            </a:rPr>
            <a:t>(</a:t>
          </a:r>
          <a:r>
            <a:rPr lang="en-US" dirty="0" err="1">
              <a:latin typeface="Platts Oscine" panose="020B0506040202020204" pitchFamily="34" charset="0"/>
            </a:rPr>
            <a:t>FaaS</a:t>
          </a:r>
          <a:r>
            <a:rPr lang="en-US" dirty="0">
              <a:latin typeface="Platts Oscine" panose="020B0506040202020204" pitchFamily="34" charset="0"/>
            </a:rPr>
            <a:t>)</a:t>
          </a:r>
        </a:p>
      </dgm:t>
    </dgm:pt>
    <dgm:pt modelId="{73AFDDCE-17A6-4465-9963-9DCFFC2F7470}" type="parTrans" cxnId="{98B11198-9B83-4042-B55F-8B64010811B2}">
      <dgm:prSet/>
      <dgm:spPr/>
      <dgm:t>
        <a:bodyPr/>
        <a:lstStyle/>
        <a:p>
          <a:endParaRPr lang="en-US"/>
        </a:p>
      </dgm:t>
    </dgm:pt>
    <dgm:pt modelId="{75EB2638-DF87-4526-A9DC-058B88CBE6FA}" type="sibTrans" cxnId="{98B11198-9B83-4042-B55F-8B64010811B2}">
      <dgm:prSet/>
      <dgm:spPr/>
      <dgm:t>
        <a:bodyPr/>
        <a:lstStyle/>
        <a:p>
          <a:endParaRPr lang="en-US"/>
        </a:p>
      </dgm:t>
    </dgm:pt>
    <dgm:pt modelId="{BB81ACCE-1EAD-4ABC-8BCE-70AB000BC7F5}" type="pres">
      <dgm:prSet presAssocID="{30B19B44-439C-402B-8551-3D1B61F1004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6E194E-55A8-4310-8308-23377B42F5BB}" type="pres">
      <dgm:prSet presAssocID="{30B19B44-439C-402B-8551-3D1B61F10045}" presName="fgShape" presStyleLbl="fgShp" presStyleIdx="0" presStyleCnt="1"/>
      <dgm:spPr/>
    </dgm:pt>
    <dgm:pt modelId="{A8863999-21F3-48FD-8B3D-B5D271BDE0A0}" type="pres">
      <dgm:prSet presAssocID="{30B19B44-439C-402B-8551-3D1B61F10045}" presName="linComp" presStyleCnt="0"/>
      <dgm:spPr/>
    </dgm:pt>
    <dgm:pt modelId="{CBC6EC4A-FA3A-4953-91E7-6A18463DA70A}" type="pres">
      <dgm:prSet presAssocID="{8008A921-1A56-4CFC-A311-C4B7448AE868}" presName="compNode" presStyleCnt="0"/>
      <dgm:spPr/>
    </dgm:pt>
    <dgm:pt modelId="{93CFF043-81CB-4F9F-A55E-5F954F468259}" type="pres">
      <dgm:prSet presAssocID="{8008A921-1A56-4CFC-A311-C4B7448AE868}" presName="bkgdShape" presStyleLbl="node1" presStyleIdx="0" presStyleCnt="4"/>
      <dgm:spPr/>
      <dgm:t>
        <a:bodyPr/>
        <a:lstStyle/>
        <a:p>
          <a:endParaRPr lang="en-US"/>
        </a:p>
      </dgm:t>
    </dgm:pt>
    <dgm:pt modelId="{25161ACC-DAD9-4C39-8B79-1408DABD0F71}" type="pres">
      <dgm:prSet presAssocID="{8008A921-1A56-4CFC-A311-C4B7448AE868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34FA4-5E71-4DD3-81EF-BF517B5CAB5F}" type="pres">
      <dgm:prSet presAssocID="{8008A921-1A56-4CFC-A311-C4B7448AE868}" presName="invisiNode" presStyleLbl="node1" presStyleIdx="0" presStyleCnt="4"/>
      <dgm:spPr/>
    </dgm:pt>
    <dgm:pt modelId="{74DC8111-AE26-4EDD-AC12-30A859EA53AC}" type="pres">
      <dgm:prSet presAssocID="{8008A921-1A56-4CFC-A311-C4B7448AE868}" presName="imagNode" presStyleLbl="fg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25000" b="25000"/>
          </a:stretch>
        </a:blipFill>
      </dgm:spPr>
    </dgm:pt>
    <dgm:pt modelId="{0A8B64E0-FD9F-4190-B675-9D9FAD67E912}" type="pres">
      <dgm:prSet presAssocID="{ABD15258-5075-4333-A9A1-5A35D8A63B1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8B5FFC3-4221-4F1D-97F7-80998736F222}" type="pres">
      <dgm:prSet presAssocID="{662B7102-3815-4F34-8315-A32CAB8FF8F5}" presName="compNode" presStyleCnt="0"/>
      <dgm:spPr/>
    </dgm:pt>
    <dgm:pt modelId="{0FAAAAAA-7050-49A4-ADE7-E1ABC19F6A16}" type="pres">
      <dgm:prSet presAssocID="{662B7102-3815-4F34-8315-A32CAB8FF8F5}" presName="bkgdShape" presStyleLbl="node1" presStyleIdx="1" presStyleCnt="4"/>
      <dgm:spPr/>
      <dgm:t>
        <a:bodyPr/>
        <a:lstStyle/>
        <a:p>
          <a:endParaRPr lang="en-US"/>
        </a:p>
      </dgm:t>
    </dgm:pt>
    <dgm:pt modelId="{00E342EE-C48A-4AE0-9CAF-5D3CFD9C6BA3}" type="pres">
      <dgm:prSet presAssocID="{662B7102-3815-4F34-8315-A32CAB8FF8F5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CA6FB1-A63E-46EA-8F23-2C42DA47DBEF}" type="pres">
      <dgm:prSet presAssocID="{662B7102-3815-4F34-8315-A32CAB8FF8F5}" presName="invisiNode" presStyleLbl="node1" presStyleIdx="1" presStyleCnt="4"/>
      <dgm:spPr/>
    </dgm:pt>
    <dgm:pt modelId="{11C09A63-A2E1-4C8E-B960-52E7DD667017}" type="pres">
      <dgm:prSet presAssocID="{662B7102-3815-4F34-8315-A32CAB8FF8F5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F08F47-781B-4E85-BEE3-B76DD093C257}" type="pres">
      <dgm:prSet presAssocID="{4DAA4DF0-A18B-4438-B9AE-2C82331A8CE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75B3967-3BB7-461C-9D3B-AA6EED997316}" type="pres">
      <dgm:prSet presAssocID="{8EF505CC-208A-4A19-BC9A-F2DF734888D5}" presName="compNode" presStyleCnt="0"/>
      <dgm:spPr/>
    </dgm:pt>
    <dgm:pt modelId="{6627F251-3846-4EE1-9C9B-B4DD80356587}" type="pres">
      <dgm:prSet presAssocID="{8EF505CC-208A-4A19-BC9A-F2DF734888D5}" presName="bkgdShape" presStyleLbl="node1" presStyleIdx="2" presStyleCnt="4"/>
      <dgm:spPr/>
      <dgm:t>
        <a:bodyPr/>
        <a:lstStyle/>
        <a:p>
          <a:endParaRPr lang="en-US"/>
        </a:p>
      </dgm:t>
    </dgm:pt>
    <dgm:pt modelId="{052C50F7-E7C5-4CF5-B05B-15AFAF5BB3A8}" type="pres">
      <dgm:prSet presAssocID="{8EF505CC-208A-4A19-BC9A-F2DF734888D5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4D9FAC-9489-4DEA-9783-CE388A14F4BB}" type="pres">
      <dgm:prSet presAssocID="{8EF505CC-208A-4A19-BC9A-F2DF734888D5}" presName="invisiNode" presStyleLbl="node1" presStyleIdx="2" presStyleCnt="4"/>
      <dgm:spPr/>
    </dgm:pt>
    <dgm:pt modelId="{02CAC24A-8DA3-4F99-9C62-906C84C21D09}" type="pres">
      <dgm:prSet presAssocID="{8EF505CC-208A-4A19-BC9A-F2DF734888D5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B16A4C7-CEB5-41A4-80A2-23A060920983}" type="pres">
      <dgm:prSet presAssocID="{1541185D-8CB1-4BBC-88DC-044304811A2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683B2CF-A8EB-4DF4-839B-81BB49818079}" type="pres">
      <dgm:prSet presAssocID="{F783AAC9-8FA1-4557-932E-395B361CEEEA}" presName="compNode" presStyleCnt="0"/>
      <dgm:spPr/>
    </dgm:pt>
    <dgm:pt modelId="{7F87D6FF-24CD-4066-8AC1-D5A6A7725046}" type="pres">
      <dgm:prSet presAssocID="{F783AAC9-8FA1-4557-932E-395B361CEEEA}" presName="bkgdShape" presStyleLbl="node1" presStyleIdx="3" presStyleCnt="4"/>
      <dgm:spPr/>
      <dgm:t>
        <a:bodyPr/>
        <a:lstStyle/>
        <a:p>
          <a:endParaRPr lang="en-US"/>
        </a:p>
      </dgm:t>
    </dgm:pt>
    <dgm:pt modelId="{C292D2E1-0E37-4A12-BF39-A06E4C06A23D}" type="pres">
      <dgm:prSet presAssocID="{F783AAC9-8FA1-4557-932E-395B361CEEEA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C2A7F-3F08-4E77-9A16-6AF16528C4B3}" type="pres">
      <dgm:prSet presAssocID="{F783AAC9-8FA1-4557-932E-395B361CEEEA}" presName="invisiNode" presStyleLbl="node1" presStyleIdx="3" presStyleCnt="4"/>
      <dgm:spPr/>
    </dgm:pt>
    <dgm:pt modelId="{EC099CF5-A91D-45CB-B7AF-C17168AF0296}" type="pres">
      <dgm:prSet presAssocID="{F783AAC9-8FA1-4557-932E-395B361CEEEA}" presName="imagNode" presStyleLbl="fgImgPlace1" presStyleIdx="3" presStyleCnt="4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000" t="35000" r="10000" b="35000"/>
          </a:stretch>
        </a:blipFill>
      </dgm:spPr>
    </dgm:pt>
  </dgm:ptLst>
  <dgm:cxnLst>
    <dgm:cxn modelId="{69292BA0-B6D1-4224-A65B-1EDFFBDE9371}" type="presOf" srcId="{F783AAC9-8FA1-4557-932E-395B361CEEEA}" destId="{C292D2E1-0E37-4A12-BF39-A06E4C06A23D}" srcOrd="1" destOrd="0" presId="urn:microsoft.com/office/officeart/2005/8/layout/hList7"/>
    <dgm:cxn modelId="{709CF3F3-1673-485A-8437-4A67C30932F7}" type="presOf" srcId="{F783AAC9-8FA1-4557-932E-395B361CEEEA}" destId="{7F87D6FF-24CD-4066-8AC1-D5A6A7725046}" srcOrd="0" destOrd="0" presId="urn:microsoft.com/office/officeart/2005/8/layout/hList7"/>
    <dgm:cxn modelId="{3D834196-B50E-477A-ACD2-9D24F33AA818}" type="presOf" srcId="{30B19B44-439C-402B-8551-3D1B61F10045}" destId="{BB81ACCE-1EAD-4ABC-8BCE-70AB000BC7F5}" srcOrd="0" destOrd="0" presId="urn:microsoft.com/office/officeart/2005/8/layout/hList7"/>
    <dgm:cxn modelId="{C933ED59-04F8-4084-AC02-DF57AC789CDC}" type="presOf" srcId="{662B7102-3815-4F34-8315-A32CAB8FF8F5}" destId="{00E342EE-C48A-4AE0-9CAF-5D3CFD9C6BA3}" srcOrd="1" destOrd="0" presId="urn:microsoft.com/office/officeart/2005/8/layout/hList7"/>
    <dgm:cxn modelId="{278D9C55-06A5-412E-9485-6227C8EFF753}" srcId="{30B19B44-439C-402B-8551-3D1B61F10045}" destId="{8EF505CC-208A-4A19-BC9A-F2DF734888D5}" srcOrd="2" destOrd="0" parTransId="{89721731-D7BC-4B93-9B13-A51E995A109B}" sibTransId="{1541185D-8CB1-4BBC-88DC-044304811A22}"/>
    <dgm:cxn modelId="{D9D575C7-F545-4E2D-B01A-C3DDDAEE212D}" type="presOf" srcId="{8EF505CC-208A-4A19-BC9A-F2DF734888D5}" destId="{6627F251-3846-4EE1-9C9B-B4DD80356587}" srcOrd="0" destOrd="0" presId="urn:microsoft.com/office/officeart/2005/8/layout/hList7"/>
    <dgm:cxn modelId="{F578E473-2491-45CE-B2B4-0E0960C19C50}" type="presOf" srcId="{8008A921-1A56-4CFC-A311-C4B7448AE868}" destId="{25161ACC-DAD9-4C39-8B79-1408DABD0F71}" srcOrd="1" destOrd="0" presId="urn:microsoft.com/office/officeart/2005/8/layout/hList7"/>
    <dgm:cxn modelId="{0C83F80D-5B89-49B9-905A-D2433D7B7ACE}" type="presOf" srcId="{8008A921-1A56-4CFC-A311-C4B7448AE868}" destId="{93CFF043-81CB-4F9F-A55E-5F954F468259}" srcOrd="0" destOrd="0" presId="urn:microsoft.com/office/officeart/2005/8/layout/hList7"/>
    <dgm:cxn modelId="{2C77A644-C4CE-498C-9BE6-5D3350A0627B}" type="presOf" srcId="{1541185D-8CB1-4BBC-88DC-044304811A22}" destId="{FB16A4C7-CEB5-41A4-80A2-23A060920983}" srcOrd="0" destOrd="0" presId="urn:microsoft.com/office/officeart/2005/8/layout/hList7"/>
    <dgm:cxn modelId="{6D823C75-3CE7-4D37-99C0-D255F86643E7}" type="presOf" srcId="{662B7102-3815-4F34-8315-A32CAB8FF8F5}" destId="{0FAAAAAA-7050-49A4-ADE7-E1ABC19F6A16}" srcOrd="0" destOrd="0" presId="urn:microsoft.com/office/officeart/2005/8/layout/hList7"/>
    <dgm:cxn modelId="{1CBC9008-A711-4973-AFA7-B228A25958DE}" type="presOf" srcId="{ABD15258-5075-4333-A9A1-5A35D8A63B14}" destId="{0A8B64E0-FD9F-4190-B675-9D9FAD67E912}" srcOrd="0" destOrd="0" presId="urn:microsoft.com/office/officeart/2005/8/layout/hList7"/>
    <dgm:cxn modelId="{1C2BA145-A5DB-4DDA-8F6E-1AC1474A549A}" type="presOf" srcId="{8EF505CC-208A-4A19-BC9A-F2DF734888D5}" destId="{052C50F7-E7C5-4CF5-B05B-15AFAF5BB3A8}" srcOrd="1" destOrd="0" presId="urn:microsoft.com/office/officeart/2005/8/layout/hList7"/>
    <dgm:cxn modelId="{96675890-55DA-417D-93CE-3F961F5540EA}" type="presOf" srcId="{4DAA4DF0-A18B-4438-B9AE-2C82331A8CE3}" destId="{33F08F47-781B-4E85-BEE3-B76DD093C257}" srcOrd="0" destOrd="0" presId="urn:microsoft.com/office/officeart/2005/8/layout/hList7"/>
    <dgm:cxn modelId="{98B11198-9B83-4042-B55F-8B64010811B2}" srcId="{30B19B44-439C-402B-8551-3D1B61F10045}" destId="{F783AAC9-8FA1-4557-932E-395B361CEEEA}" srcOrd="3" destOrd="0" parTransId="{73AFDDCE-17A6-4465-9963-9DCFFC2F7470}" sibTransId="{75EB2638-DF87-4526-A9DC-058B88CBE6FA}"/>
    <dgm:cxn modelId="{E394E808-25D3-4454-B998-F72AB3FD2547}" srcId="{30B19B44-439C-402B-8551-3D1B61F10045}" destId="{662B7102-3815-4F34-8315-A32CAB8FF8F5}" srcOrd="1" destOrd="0" parTransId="{CF14566E-B79D-4758-B9A7-A8111985B884}" sibTransId="{4DAA4DF0-A18B-4438-B9AE-2C82331A8CE3}"/>
    <dgm:cxn modelId="{60EEBB10-08E6-49CB-BAAC-C915300666FF}" srcId="{30B19B44-439C-402B-8551-3D1B61F10045}" destId="{8008A921-1A56-4CFC-A311-C4B7448AE868}" srcOrd="0" destOrd="0" parTransId="{3DF50DEB-3DA7-4522-AF27-00285A81DA5D}" sibTransId="{ABD15258-5075-4333-A9A1-5A35D8A63B14}"/>
    <dgm:cxn modelId="{831C017B-E222-4EC8-A785-E731F68E7B83}" type="presParOf" srcId="{BB81ACCE-1EAD-4ABC-8BCE-70AB000BC7F5}" destId="{AE6E194E-55A8-4310-8308-23377B42F5BB}" srcOrd="0" destOrd="0" presId="urn:microsoft.com/office/officeart/2005/8/layout/hList7"/>
    <dgm:cxn modelId="{54DA994C-7912-4C30-9383-53289329FD27}" type="presParOf" srcId="{BB81ACCE-1EAD-4ABC-8BCE-70AB000BC7F5}" destId="{A8863999-21F3-48FD-8B3D-B5D271BDE0A0}" srcOrd="1" destOrd="0" presId="urn:microsoft.com/office/officeart/2005/8/layout/hList7"/>
    <dgm:cxn modelId="{BE34FEE9-C5FA-4B3D-8F91-E0B216A6055A}" type="presParOf" srcId="{A8863999-21F3-48FD-8B3D-B5D271BDE0A0}" destId="{CBC6EC4A-FA3A-4953-91E7-6A18463DA70A}" srcOrd="0" destOrd="0" presId="urn:microsoft.com/office/officeart/2005/8/layout/hList7"/>
    <dgm:cxn modelId="{AF07CA44-9E4A-4C60-A74E-1529DFBB25EF}" type="presParOf" srcId="{CBC6EC4A-FA3A-4953-91E7-6A18463DA70A}" destId="{93CFF043-81CB-4F9F-A55E-5F954F468259}" srcOrd="0" destOrd="0" presId="urn:microsoft.com/office/officeart/2005/8/layout/hList7"/>
    <dgm:cxn modelId="{DC3FAC75-027F-4AB0-AFE3-408EEBD7B206}" type="presParOf" srcId="{CBC6EC4A-FA3A-4953-91E7-6A18463DA70A}" destId="{25161ACC-DAD9-4C39-8B79-1408DABD0F71}" srcOrd="1" destOrd="0" presId="urn:microsoft.com/office/officeart/2005/8/layout/hList7"/>
    <dgm:cxn modelId="{A464A554-0E42-4177-88F9-B51E36D99B25}" type="presParOf" srcId="{CBC6EC4A-FA3A-4953-91E7-6A18463DA70A}" destId="{D0934FA4-5E71-4DD3-81EF-BF517B5CAB5F}" srcOrd="2" destOrd="0" presId="urn:microsoft.com/office/officeart/2005/8/layout/hList7"/>
    <dgm:cxn modelId="{78C41192-E525-4F0F-87A4-202A583816A2}" type="presParOf" srcId="{CBC6EC4A-FA3A-4953-91E7-6A18463DA70A}" destId="{74DC8111-AE26-4EDD-AC12-30A859EA53AC}" srcOrd="3" destOrd="0" presId="urn:microsoft.com/office/officeart/2005/8/layout/hList7"/>
    <dgm:cxn modelId="{F4882282-05D8-4ADA-965D-209A8FA5FFE6}" type="presParOf" srcId="{A8863999-21F3-48FD-8B3D-B5D271BDE0A0}" destId="{0A8B64E0-FD9F-4190-B675-9D9FAD67E912}" srcOrd="1" destOrd="0" presId="urn:microsoft.com/office/officeart/2005/8/layout/hList7"/>
    <dgm:cxn modelId="{12AF99C5-FCB7-4FB2-8CAD-8FEAA29DB67C}" type="presParOf" srcId="{A8863999-21F3-48FD-8B3D-B5D271BDE0A0}" destId="{E8B5FFC3-4221-4F1D-97F7-80998736F222}" srcOrd="2" destOrd="0" presId="urn:microsoft.com/office/officeart/2005/8/layout/hList7"/>
    <dgm:cxn modelId="{9E42C3AE-17A0-44C5-857D-324FA362EBC0}" type="presParOf" srcId="{E8B5FFC3-4221-4F1D-97F7-80998736F222}" destId="{0FAAAAAA-7050-49A4-ADE7-E1ABC19F6A16}" srcOrd="0" destOrd="0" presId="urn:microsoft.com/office/officeart/2005/8/layout/hList7"/>
    <dgm:cxn modelId="{F8700111-FABF-4D36-95FE-6BC4E27E4FE1}" type="presParOf" srcId="{E8B5FFC3-4221-4F1D-97F7-80998736F222}" destId="{00E342EE-C48A-4AE0-9CAF-5D3CFD9C6BA3}" srcOrd="1" destOrd="0" presId="urn:microsoft.com/office/officeart/2005/8/layout/hList7"/>
    <dgm:cxn modelId="{45890B0E-DC0C-4937-ABAB-06B44E64FC08}" type="presParOf" srcId="{E8B5FFC3-4221-4F1D-97F7-80998736F222}" destId="{34CA6FB1-A63E-46EA-8F23-2C42DA47DBEF}" srcOrd="2" destOrd="0" presId="urn:microsoft.com/office/officeart/2005/8/layout/hList7"/>
    <dgm:cxn modelId="{B25BBF98-B890-4B0C-B997-2E36E58689D6}" type="presParOf" srcId="{E8B5FFC3-4221-4F1D-97F7-80998736F222}" destId="{11C09A63-A2E1-4C8E-B960-52E7DD667017}" srcOrd="3" destOrd="0" presId="urn:microsoft.com/office/officeart/2005/8/layout/hList7"/>
    <dgm:cxn modelId="{32FB8B8F-501F-4808-82C7-14A84177240B}" type="presParOf" srcId="{A8863999-21F3-48FD-8B3D-B5D271BDE0A0}" destId="{33F08F47-781B-4E85-BEE3-B76DD093C257}" srcOrd="3" destOrd="0" presId="urn:microsoft.com/office/officeart/2005/8/layout/hList7"/>
    <dgm:cxn modelId="{545A4690-719D-4F66-8F3C-61BEDB618C88}" type="presParOf" srcId="{A8863999-21F3-48FD-8B3D-B5D271BDE0A0}" destId="{B75B3967-3BB7-461C-9D3B-AA6EED997316}" srcOrd="4" destOrd="0" presId="urn:microsoft.com/office/officeart/2005/8/layout/hList7"/>
    <dgm:cxn modelId="{85E12E6D-7772-4A65-BEDA-A98D7AF4C879}" type="presParOf" srcId="{B75B3967-3BB7-461C-9D3B-AA6EED997316}" destId="{6627F251-3846-4EE1-9C9B-B4DD80356587}" srcOrd="0" destOrd="0" presId="urn:microsoft.com/office/officeart/2005/8/layout/hList7"/>
    <dgm:cxn modelId="{6B776343-B9B9-45CB-BFEE-71925ABA338E}" type="presParOf" srcId="{B75B3967-3BB7-461C-9D3B-AA6EED997316}" destId="{052C50F7-E7C5-4CF5-B05B-15AFAF5BB3A8}" srcOrd="1" destOrd="0" presId="urn:microsoft.com/office/officeart/2005/8/layout/hList7"/>
    <dgm:cxn modelId="{C2F68C76-EA7D-43D6-A4F5-38C7E84F209C}" type="presParOf" srcId="{B75B3967-3BB7-461C-9D3B-AA6EED997316}" destId="{964D9FAC-9489-4DEA-9783-CE388A14F4BB}" srcOrd="2" destOrd="0" presId="urn:microsoft.com/office/officeart/2005/8/layout/hList7"/>
    <dgm:cxn modelId="{416CEC0A-8A64-4EF3-9217-C831191D5368}" type="presParOf" srcId="{B75B3967-3BB7-461C-9D3B-AA6EED997316}" destId="{02CAC24A-8DA3-4F99-9C62-906C84C21D09}" srcOrd="3" destOrd="0" presId="urn:microsoft.com/office/officeart/2005/8/layout/hList7"/>
    <dgm:cxn modelId="{909E63AA-EB68-48B4-BEC7-F6E6441EFAE1}" type="presParOf" srcId="{A8863999-21F3-48FD-8B3D-B5D271BDE0A0}" destId="{FB16A4C7-CEB5-41A4-80A2-23A060920983}" srcOrd="5" destOrd="0" presId="urn:microsoft.com/office/officeart/2005/8/layout/hList7"/>
    <dgm:cxn modelId="{1116C1A0-7C19-481C-9ACB-20ECF7A93DEE}" type="presParOf" srcId="{A8863999-21F3-48FD-8B3D-B5D271BDE0A0}" destId="{0683B2CF-A8EB-4DF4-839B-81BB49818079}" srcOrd="6" destOrd="0" presId="urn:microsoft.com/office/officeart/2005/8/layout/hList7"/>
    <dgm:cxn modelId="{D32EB199-D9CD-4C49-BE1D-16245C8CC9A3}" type="presParOf" srcId="{0683B2CF-A8EB-4DF4-839B-81BB49818079}" destId="{7F87D6FF-24CD-4066-8AC1-D5A6A7725046}" srcOrd="0" destOrd="0" presId="urn:microsoft.com/office/officeart/2005/8/layout/hList7"/>
    <dgm:cxn modelId="{417155CB-9748-47ED-8FAE-4DCA959F8E2D}" type="presParOf" srcId="{0683B2CF-A8EB-4DF4-839B-81BB49818079}" destId="{C292D2E1-0E37-4A12-BF39-A06E4C06A23D}" srcOrd="1" destOrd="0" presId="urn:microsoft.com/office/officeart/2005/8/layout/hList7"/>
    <dgm:cxn modelId="{4F6D48B1-D9EA-495E-A5E1-CB5D20AB23A6}" type="presParOf" srcId="{0683B2CF-A8EB-4DF4-839B-81BB49818079}" destId="{F6AC2A7F-3F08-4E77-9A16-6AF16528C4B3}" srcOrd="2" destOrd="0" presId="urn:microsoft.com/office/officeart/2005/8/layout/hList7"/>
    <dgm:cxn modelId="{210B037E-5D84-4488-BE2D-71A9E2044320}" type="presParOf" srcId="{0683B2CF-A8EB-4DF4-839B-81BB49818079}" destId="{EC099CF5-A91D-45CB-B7AF-C17168AF029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2D30A8-EA11-4AD8-A1B7-A8889A6073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1F74B4-0EF7-403F-958B-8A2DBBD794CF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 dirty="0"/>
            <a:t>Fit customers needs better</a:t>
          </a:r>
        </a:p>
      </dgm:t>
    </dgm:pt>
    <dgm:pt modelId="{C7E3E71D-D9F3-41E7-844E-05C89248A5BE}" type="parTrans" cxnId="{E07690B1-3F7B-45BE-920A-05831EBD2A55}">
      <dgm:prSet/>
      <dgm:spPr/>
      <dgm:t>
        <a:bodyPr/>
        <a:lstStyle/>
        <a:p>
          <a:endParaRPr lang="en-US"/>
        </a:p>
      </dgm:t>
    </dgm:pt>
    <dgm:pt modelId="{677E901A-5DE0-4DD8-9A1B-345AA70E70D7}" type="sibTrans" cxnId="{E07690B1-3F7B-45BE-920A-05831EBD2A55}">
      <dgm:prSet/>
      <dgm:spPr/>
      <dgm:t>
        <a:bodyPr/>
        <a:lstStyle/>
        <a:p>
          <a:endParaRPr lang="en-US"/>
        </a:p>
      </dgm:t>
    </dgm:pt>
    <dgm:pt modelId="{1E6161B3-DADA-46C0-A0DB-46A2D9F612CC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/>
            <a:t>Sell more products</a:t>
          </a:r>
        </a:p>
      </dgm:t>
    </dgm:pt>
    <dgm:pt modelId="{4DA369F7-2148-480D-AE91-215BC542BC65}" type="parTrans" cxnId="{A838B783-B692-4473-9CD6-B4EB1A484F3B}">
      <dgm:prSet/>
      <dgm:spPr/>
      <dgm:t>
        <a:bodyPr/>
        <a:lstStyle/>
        <a:p>
          <a:endParaRPr lang="en-US"/>
        </a:p>
      </dgm:t>
    </dgm:pt>
    <dgm:pt modelId="{E95B9C2A-B494-4300-8868-D80DAA5D5AFD}" type="sibTrans" cxnId="{A838B783-B692-4473-9CD6-B4EB1A484F3B}">
      <dgm:prSet/>
      <dgm:spPr/>
      <dgm:t>
        <a:bodyPr/>
        <a:lstStyle/>
        <a:p>
          <a:endParaRPr lang="en-US"/>
        </a:p>
      </dgm:t>
    </dgm:pt>
    <dgm:pt modelId="{BCCC5B40-03CD-4F9F-8C62-091B4E741674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/>
            <a:t>More upsell opportunities</a:t>
          </a:r>
        </a:p>
      </dgm:t>
    </dgm:pt>
    <dgm:pt modelId="{4C5347DA-177D-47B9-9583-D79C8353D2D6}" type="parTrans" cxnId="{7A829DD2-C511-41BA-9E32-78EF934C3444}">
      <dgm:prSet/>
      <dgm:spPr/>
      <dgm:t>
        <a:bodyPr/>
        <a:lstStyle/>
        <a:p>
          <a:endParaRPr lang="en-US"/>
        </a:p>
      </dgm:t>
    </dgm:pt>
    <dgm:pt modelId="{7BA164CF-D04D-4395-A97F-338BC3A40588}" type="sibTrans" cxnId="{7A829DD2-C511-41BA-9E32-78EF934C3444}">
      <dgm:prSet/>
      <dgm:spPr/>
      <dgm:t>
        <a:bodyPr/>
        <a:lstStyle/>
        <a:p>
          <a:endParaRPr lang="en-US"/>
        </a:p>
      </dgm:t>
    </dgm:pt>
    <dgm:pt modelId="{793E0C36-DF0A-481A-AE45-E18C2969FBDB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/>
            <a:t>Increase product portfolios</a:t>
          </a:r>
        </a:p>
      </dgm:t>
    </dgm:pt>
    <dgm:pt modelId="{60E6F024-E2DD-4E3B-B36D-80601AD6966F}" type="parTrans" cxnId="{BDD235B3-83A2-4792-B70C-A4646AE8CDD7}">
      <dgm:prSet/>
      <dgm:spPr/>
      <dgm:t>
        <a:bodyPr/>
        <a:lstStyle/>
        <a:p>
          <a:endParaRPr lang="en-US"/>
        </a:p>
      </dgm:t>
    </dgm:pt>
    <dgm:pt modelId="{1D91BA60-F408-4BD5-9970-AE4C0E8DBAFA}" type="sibTrans" cxnId="{BDD235B3-83A2-4792-B70C-A4646AE8CDD7}">
      <dgm:prSet/>
      <dgm:spPr/>
      <dgm:t>
        <a:bodyPr/>
        <a:lstStyle/>
        <a:p>
          <a:endParaRPr lang="en-US"/>
        </a:p>
      </dgm:t>
    </dgm:pt>
    <dgm:pt modelId="{928AB8D4-83AB-45F8-A70C-FB2AC5919AA8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/>
            <a:t>Ability to raise prices for incremental features</a:t>
          </a:r>
        </a:p>
      </dgm:t>
    </dgm:pt>
    <dgm:pt modelId="{C5F0F5E1-02F0-4C03-B766-44884C7F46F7}" type="parTrans" cxnId="{B836B436-3CFB-46E4-B184-4F1480506DF5}">
      <dgm:prSet/>
      <dgm:spPr/>
      <dgm:t>
        <a:bodyPr/>
        <a:lstStyle/>
        <a:p>
          <a:endParaRPr lang="en-US"/>
        </a:p>
      </dgm:t>
    </dgm:pt>
    <dgm:pt modelId="{1AC55890-6B84-4F14-856B-15FB56FE6D87}" type="sibTrans" cxnId="{B836B436-3CFB-46E4-B184-4F1480506DF5}">
      <dgm:prSet/>
      <dgm:spPr/>
      <dgm:t>
        <a:bodyPr/>
        <a:lstStyle/>
        <a:p>
          <a:endParaRPr lang="en-US"/>
        </a:p>
      </dgm:t>
    </dgm:pt>
    <dgm:pt modelId="{D5A542EF-15E6-40B5-BF4D-752DE406845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pPr rtl="0"/>
          <a:r>
            <a:rPr lang="en-US"/>
            <a:t>Better support capabilities</a:t>
          </a:r>
        </a:p>
      </dgm:t>
    </dgm:pt>
    <dgm:pt modelId="{544E3574-DC48-40EE-88F5-D616864C113E}" type="parTrans" cxnId="{0CAF1DF9-5768-4892-8781-DE9BC50424D0}">
      <dgm:prSet/>
      <dgm:spPr/>
      <dgm:t>
        <a:bodyPr/>
        <a:lstStyle/>
        <a:p>
          <a:endParaRPr lang="en-US"/>
        </a:p>
      </dgm:t>
    </dgm:pt>
    <dgm:pt modelId="{4864741F-CD3E-45B2-BE9A-EB46AC5C4709}" type="sibTrans" cxnId="{0CAF1DF9-5768-4892-8781-DE9BC50424D0}">
      <dgm:prSet/>
      <dgm:spPr/>
      <dgm:t>
        <a:bodyPr/>
        <a:lstStyle/>
        <a:p>
          <a:endParaRPr lang="en-US"/>
        </a:p>
      </dgm:t>
    </dgm:pt>
    <dgm:pt modelId="{89F5B2A3-2F58-491F-B002-C4C7D5B7D4B3}" type="pres">
      <dgm:prSet presAssocID="{BC2D30A8-EA11-4AD8-A1B7-A8889A6073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FEAB34-C85B-4E92-A622-3F2DB100C4C1}" type="pres">
      <dgm:prSet presAssocID="{C01F74B4-0EF7-403F-958B-8A2DBBD794CF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96DB1-F9AD-4A5E-A3A1-050D6138630F}" type="pres">
      <dgm:prSet presAssocID="{677E901A-5DE0-4DD8-9A1B-345AA70E70D7}" presName="spacer" presStyleCnt="0"/>
      <dgm:spPr/>
    </dgm:pt>
    <dgm:pt modelId="{C12D781B-7617-4535-ABE4-3437CFC2D811}" type="pres">
      <dgm:prSet presAssocID="{1E6161B3-DADA-46C0-A0DB-46A2D9F612CC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6211D6-C537-423D-839B-B7D756F61995}" type="pres">
      <dgm:prSet presAssocID="{E95B9C2A-B494-4300-8868-D80DAA5D5AFD}" presName="spacer" presStyleCnt="0"/>
      <dgm:spPr/>
    </dgm:pt>
    <dgm:pt modelId="{393D0E58-3FEF-4BD9-9CEA-E0F51FE42AFB}" type="pres">
      <dgm:prSet presAssocID="{BCCC5B40-03CD-4F9F-8C62-091B4E74167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DB9ED5-9907-4962-BE7C-FBB9C6EB57CE}" type="pres">
      <dgm:prSet presAssocID="{7BA164CF-D04D-4395-A97F-338BC3A40588}" presName="spacer" presStyleCnt="0"/>
      <dgm:spPr/>
    </dgm:pt>
    <dgm:pt modelId="{17286ACA-B475-4276-936C-17DF7B10BB7F}" type="pres">
      <dgm:prSet presAssocID="{793E0C36-DF0A-481A-AE45-E18C2969FBDB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59092-E37E-40C0-A10C-272A8D692BB3}" type="pres">
      <dgm:prSet presAssocID="{1D91BA60-F408-4BD5-9970-AE4C0E8DBAFA}" presName="spacer" presStyleCnt="0"/>
      <dgm:spPr/>
    </dgm:pt>
    <dgm:pt modelId="{268CB7A2-F3B4-4A88-A8A3-3AB4FA1511B7}" type="pres">
      <dgm:prSet presAssocID="{928AB8D4-83AB-45F8-A70C-FB2AC5919AA8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F5E779-60DF-4D3B-9884-76834C4F12F5}" type="pres">
      <dgm:prSet presAssocID="{1AC55890-6B84-4F14-856B-15FB56FE6D87}" presName="spacer" presStyleCnt="0"/>
      <dgm:spPr/>
    </dgm:pt>
    <dgm:pt modelId="{EBD48085-D5C9-45F7-A17C-25FA0C4D6149}" type="pres">
      <dgm:prSet presAssocID="{D5A542EF-15E6-40B5-BF4D-752DE406845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D235B3-83A2-4792-B70C-A4646AE8CDD7}" srcId="{BC2D30A8-EA11-4AD8-A1B7-A8889A607372}" destId="{793E0C36-DF0A-481A-AE45-E18C2969FBDB}" srcOrd="3" destOrd="0" parTransId="{60E6F024-E2DD-4E3B-B36D-80601AD6966F}" sibTransId="{1D91BA60-F408-4BD5-9970-AE4C0E8DBAFA}"/>
    <dgm:cxn modelId="{016C45F4-E937-449A-9848-B874FDA9BA06}" type="presOf" srcId="{BCCC5B40-03CD-4F9F-8C62-091B4E741674}" destId="{393D0E58-3FEF-4BD9-9CEA-E0F51FE42AFB}" srcOrd="0" destOrd="0" presId="urn:microsoft.com/office/officeart/2005/8/layout/vList2"/>
    <dgm:cxn modelId="{1806F54B-9ABF-4C16-A4EA-65B9126BFA72}" type="presOf" srcId="{D5A542EF-15E6-40B5-BF4D-752DE406845D}" destId="{EBD48085-D5C9-45F7-A17C-25FA0C4D6149}" srcOrd="0" destOrd="0" presId="urn:microsoft.com/office/officeart/2005/8/layout/vList2"/>
    <dgm:cxn modelId="{D7E656DA-55AD-47BC-BB57-26FC018CB50C}" type="presOf" srcId="{793E0C36-DF0A-481A-AE45-E18C2969FBDB}" destId="{17286ACA-B475-4276-936C-17DF7B10BB7F}" srcOrd="0" destOrd="0" presId="urn:microsoft.com/office/officeart/2005/8/layout/vList2"/>
    <dgm:cxn modelId="{71DB6375-7322-4DD3-B06C-F7B34D194E0E}" type="presOf" srcId="{C01F74B4-0EF7-403F-958B-8A2DBBD794CF}" destId="{6CFEAB34-C85B-4E92-A622-3F2DB100C4C1}" srcOrd="0" destOrd="0" presId="urn:microsoft.com/office/officeart/2005/8/layout/vList2"/>
    <dgm:cxn modelId="{A838B783-B692-4473-9CD6-B4EB1A484F3B}" srcId="{BC2D30A8-EA11-4AD8-A1B7-A8889A607372}" destId="{1E6161B3-DADA-46C0-A0DB-46A2D9F612CC}" srcOrd="1" destOrd="0" parTransId="{4DA369F7-2148-480D-AE91-215BC542BC65}" sibTransId="{E95B9C2A-B494-4300-8868-D80DAA5D5AFD}"/>
    <dgm:cxn modelId="{0CAF1DF9-5768-4892-8781-DE9BC50424D0}" srcId="{BC2D30A8-EA11-4AD8-A1B7-A8889A607372}" destId="{D5A542EF-15E6-40B5-BF4D-752DE406845D}" srcOrd="5" destOrd="0" parTransId="{544E3574-DC48-40EE-88F5-D616864C113E}" sibTransId="{4864741F-CD3E-45B2-BE9A-EB46AC5C4709}"/>
    <dgm:cxn modelId="{B836B436-3CFB-46E4-B184-4F1480506DF5}" srcId="{BC2D30A8-EA11-4AD8-A1B7-A8889A607372}" destId="{928AB8D4-83AB-45F8-A70C-FB2AC5919AA8}" srcOrd="4" destOrd="0" parTransId="{C5F0F5E1-02F0-4C03-B766-44884C7F46F7}" sibTransId="{1AC55890-6B84-4F14-856B-15FB56FE6D87}"/>
    <dgm:cxn modelId="{58944CFB-82A0-417E-BF8F-2443A7092652}" type="presOf" srcId="{BC2D30A8-EA11-4AD8-A1B7-A8889A607372}" destId="{89F5B2A3-2F58-491F-B002-C4C7D5B7D4B3}" srcOrd="0" destOrd="0" presId="urn:microsoft.com/office/officeart/2005/8/layout/vList2"/>
    <dgm:cxn modelId="{9EDE5135-6EEB-4DBA-943C-FE473A54B6BB}" type="presOf" srcId="{1E6161B3-DADA-46C0-A0DB-46A2D9F612CC}" destId="{C12D781B-7617-4535-ABE4-3437CFC2D811}" srcOrd="0" destOrd="0" presId="urn:microsoft.com/office/officeart/2005/8/layout/vList2"/>
    <dgm:cxn modelId="{E07690B1-3F7B-45BE-920A-05831EBD2A55}" srcId="{BC2D30A8-EA11-4AD8-A1B7-A8889A607372}" destId="{C01F74B4-0EF7-403F-958B-8A2DBBD794CF}" srcOrd="0" destOrd="0" parTransId="{C7E3E71D-D9F3-41E7-844E-05C89248A5BE}" sibTransId="{677E901A-5DE0-4DD8-9A1B-345AA70E70D7}"/>
    <dgm:cxn modelId="{196C8EDB-9177-4426-8A14-07DE7E077228}" type="presOf" srcId="{928AB8D4-83AB-45F8-A70C-FB2AC5919AA8}" destId="{268CB7A2-F3B4-4A88-A8A3-3AB4FA1511B7}" srcOrd="0" destOrd="0" presId="urn:microsoft.com/office/officeart/2005/8/layout/vList2"/>
    <dgm:cxn modelId="{7A829DD2-C511-41BA-9E32-78EF934C3444}" srcId="{BC2D30A8-EA11-4AD8-A1B7-A8889A607372}" destId="{BCCC5B40-03CD-4F9F-8C62-091B4E741674}" srcOrd="2" destOrd="0" parTransId="{4C5347DA-177D-47B9-9583-D79C8353D2D6}" sibTransId="{7BA164CF-D04D-4395-A97F-338BC3A40588}"/>
    <dgm:cxn modelId="{4701712C-159A-4914-96DF-0B761410D3DC}" type="presParOf" srcId="{89F5B2A3-2F58-491F-B002-C4C7D5B7D4B3}" destId="{6CFEAB34-C85B-4E92-A622-3F2DB100C4C1}" srcOrd="0" destOrd="0" presId="urn:microsoft.com/office/officeart/2005/8/layout/vList2"/>
    <dgm:cxn modelId="{17FB70F2-75BA-477F-9E11-248F7D8CF9A0}" type="presParOf" srcId="{89F5B2A3-2F58-491F-B002-C4C7D5B7D4B3}" destId="{54096DB1-F9AD-4A5E-A3A1-050D6138630F}" srcOrd="1" destOrd="0" presId="urn:microsoft.com/office/officeart/2005/8/layout/vList2"/>
    <dgm:cxn modelId="{A57AD0F6-413E-47F6-A487-FC0BF40584F7}" type="presParOf" srcId="{89F5B2A3-2F58-491F-B002-C4C7D5B7D4B3}" destId="{C12D781B-7617-4535-ABE4-3437CFC2D811}" srcOrd="2" destOrd="0" presId="urn:microsoft.com/office/officeart/2005/8/layout/vList2"/>
    <dgm:cxn modelId="{C03CDADB-231F-4B47-A97F-2908DD2ECE89}" type="presParOf" srcId="{89F5B2A3-2F58-491F-B002-C4C7D5B7D4B3}" destId="{966211D6-C537-423D-839B-B7D756F61995}" srcOrd="3" destOrd="0" presId="urn:microsoft.com/office/officeart/2005/8/layout/vList2"/>
    <dgm:cxn modelId="{B7E7F645-82A5-4344-B98A-A3B6BB54CE35}" type="presParOf" srcId="{89F5B2A3-2F58-491F-B002-C4C7D5B7D4B3}" destId="{393D0E58-3FEF-4BD9-9CEA-E0F51FE42AFB}" srcOrd="4" destOrd="0" presId="urn:microsoft.com/office/officeart/2005/8/layout/vList2"/>
    <dgm:cxn modelId="{CA447A3D-1D39-4526-85B4-9CA3CB44D16A}" type="presParOf" srcId="{89F5B2A3-2F58-491F-B002-C4C7D5B7D4B3}" destId="{7DDB9ED5-9907-4962-BE7C-FBB9C6EB57CE}" srcOrd="5" destOrd="0" presId="urn:microsoft.com/office/officeart/2005/8/layout/vList2"/>
    <dgm:cxn modelId="{419BDE81-43A2-4267-9E85-BB16F6F66510}" type="presParOf" srcId="{89F5B2A3-2F58-491F-B002-C4C7D5B7D4B3}" destId="{17286ACA-B475-4276-936C-17DF7B10BB7F}" srcOrd="6" destOrd="0" presId="urn:microsoft.com/office/officeart/2005/8/layout/vList2"/>
    <dgm:cxn modelId="{F3960E67-F638-423B-AF95-D414B1E5CDE0}" type="presParOf" srcId="{89F5B2A3-2F58-491F-B002-C4C7D5B7D4B3}" destId="{92259092-E37E-40C0-A10C-272A8D692BB3}" srcOrd="7" destOrd="0" presId="urn:microsoft.com/office/officeart/2005/8/layout/vList2"/>
    <dgm:cxn modelId="{629E27E5-6E6F-49D2-9F29-4A1D77DB1636}" type="presParOf" srcId="{89F5B2A3-2F58-491F-B002-C4C7D5B7D4B3}" destId="{268CB7A2-F3B4-4A88-A8A3-3AB4FA1511B7}" srcOrd="8" destOrd="0" presId="urn:microsoft.com/office/officeart/2005/8/layout/vList2"/>
    <dgm:cxn modelId="{4785AFAD-86BE-41E0-A22F-3B0890C2443E}" type="presParOf" srcId="{89F5B2A3-2F58-491F-B002-C4C7D5B7D4B3}" destId="{82F5E779-60DF-4D3B-9884-76834C4F12F5}" srcOrd="9" destOrd="0" presId="urn:microsoft.com/office/officeart/2005/8/layout/vList2"/>
    <dgm:cxn modelId="{149F4C41-9B3E-4CB9-941F-6050620981BF}" type="presParOf" srcId="{89F5B2A3-2F58-491F-B002-C4C7D5B7D4B3}" destId="{EBD48085-D5C9-45F7-A17C-25FA0C4D614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295B6-BAE2-4223-9A5A-1D6EAFAE0E96}">
      <dsp:nvSpPr>
        <dsp:cNvPr id="0" name=""/>
        <dsp:cNvSpPr/>
      </dsp:nvSpPr>
      <dsp:spPr>
        <a:xfrm>
          <a:off x="4603876" y="180"/>
          <a:ext cx="1525017" cy="152501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Platts Oscine" panose="020B0506040202020204" pitchFamily="34" charset="0"/>
            </a:rPr>
            <a:t>Raw data</a:t>
          </a:r>
        </a:p>
      </dsp:txBody>
      <dsp:txXfrm>
        <a:off x="4827210" y="223514"/>
        <a:ext cx="1078349" cy="1078349"/>
      </dsp:txXfrm>
    </dsp:sp>
    <dsp:sp modelId="{D8516F9B-3B25-4532-A672-9EDA51ED9B02}">
      <dsp:nvSpPr>
        <dsp:cNvPr id="0" name=""/>
        <dsp:cNvSpPr/>
      </dsp:nvSpPr>
      <dsp:spPr>
        <a:xfrm rot="1542857">
          <a:off x="6184622" y="996777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>
        <a:off x="6190630" y="1073392"/>
        <a:ext cx="283133" cy="308815"/>
      </dsp:txXfrm>
    </dsp:sp>
    <dsp:sp modelId="{2BA716E8-303C-4D6C-9ECC-195C7FCF03B9}">
      <dsp:nvSpPr>
        <dsp:cNvPr id="0" name=""/>
        <dsp:cNvSpPr/>
      </dsp:nvSpPr>
      <dsp:spPr>
        <a:xfrm>
          <a:off x="6665453" y="992984"/>
          <a:ext cx="1525017" cy="1525017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Platts Oscine" panose="020B0506040202020204" pitchFamily="34" charset="0"/>
            </a:rPr>
            <a:t>Top-notch analysis</a:t>
          </a:r>
        </a:p>
      </dsp:txBody>
      <dsp:txXfrm>
        <a:off x="6888787" y="1216318"/>
        <a:ext cx="1078349" cy="1078349"/>
      </dsp:txXfrm>
    </dsp:sp>
    <dsp:sp modelId="{4FACAC0F-5C9B-49E3-B5D2-0FBB982F1585}">
      <dsp:nvSpPr>
        <dsp:cNvPr id="0" name=""/>
        <dsp:cNvSpPr/>
      </dsp:nvSpPr>
      <dsp:spPr>
        <a:xfrm rot="4628571">
          <a:off x="7477761" y="2602390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>
        <a:off x="7524931" y="2646179"/>
        <a:ext cx="283133" cy="308815"/>
      </dsp:txXfrm>
    </dsp:sp>
    <dsp:sp modelId="{BD5CA96D-263A-4810-B29B-02CB12182E86}">
      <dsp:nvSpPr>
        <dsp:cNvPr id="0" name=""/>
        <dsp:cNvSpPr/>
      </dsp:nvSpPr>
      <dsp:spPr>
        <a:xfrm>
          <a:off x="7174620" y="3223792"/>
          <a:ext cx="1525017" cy="1525017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Platts Oscine" panose="020B0506040202020204" pitchFamily="34" charset="0"/>
          </a:endParaRPr>
        </a:p>
      </dsp:txBody>
      <dsp:txXfrm>
        <a:off x="7397954" y="3447126"/>
        <a:ext cx="1078349" cy="1078349"/>
      </dsp:txXfrm>
    </dsp:sp>
    <dsp:sp modelId="{3AE66EBC-B9C1-4795-96FB-70E984C1A26E}">
      <dsp:nvSpPr>
        <dsp:cNvPr id="0" name=""/>
        <dsp:cNvSpPr/>
      </dsp:nvSpPr>
      <dsp:spPr>
        <a:xfrm rot="7714286">
          <a:off x="7028701" y="4614489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 rot="10800000">
        <a:off x="7127200" y="4669994"/>
        <a:ext cx="283133" cy="308815"/>
      </dsp:txXfrm>
    </dsp:sp>
    <dsp:sp modelId="{B3A9454F-0EE9-4F78-BC32-075ECFCD6B2B}">
      <dsp:nvSpPr>
        <dsp:cNvPr id="0" name=""/>
        <dsp:cNvSpPr/>
      </dsp:nvSpPr>
      <dsp:spPr>
        <a:xfrm>
          <a:off x="5747965" y="5012762"/>
          <a:ext cx="1525017" cy="1525017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Platts Oscine" panose="020B0506040202020204" pitchFamily="34" charset="0"/>
          </a:endParaRPr>
        </a:p>
      </dsp:txBody>
      <dsp:txXfrm>
        <a:off x="5971299" y="5236096"/>
        <a:ext cx="1078349" cy="1078349"/>
      </dsp:txXfrm>
    </dsp:sp>
    <dsp:sp modelId="{8E8DBA33-33CB-49C9-9FBC-D6E68CFB7C40}">
      <dsp:nvSpPr>
        <dsp:cNvPr id="0" name=""/>
        <dsp:cNvSpPr/>
      </dsp:nvSpPr>
      <dsp:spPr>
        <a:xfrm rot="10800000">
          <a:off x="5175594" y="5517924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 rot="10800000">
        <a:off x="5296936" y="5620863"/>
        <a:ext cx="283133" cy="308815"/>
      </dsp:txXfrm>
    </dsp:sp>
    <dsp:sp modelId="{13AB1264-FB9C-491C-9CF1-45F71DDC5028}">
      <dsp:nvSpPr>
        <dsp:cNvPr id="0" name=""/>
        <dsp:cNvSpPr/>
      </dsp:nvSpPr>
      <dsp:spPr>
        <a:xfrm>
          <a:off x="3459787" y="5012762"/>
          <a:ext cx="1525017" cy="1525017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Platts Oscine" panose="020B0506040202020204" pitchFamily="34" charset="0"/>
            </a:rPr>
            <a:t>Accurate</a:t>
          </a:r>
        </a:p>
      </dsp:txBody>
      <dsp:txXfrm>
        <a:off x="3683121" y="5236096"/>
        <a:ext cx="1078349" cy="1078349"/>
      </dsp:txXfrm>
    </dsp:sp>
    <dsp:sp modelId="{F2AD66CD-8369-4D7A-97B1-EE22482D0122}">
      <dsp:nvSpPr>
        <dsp:cNvPr id="0" name=""/>
        <dsp:cNvSpPr/>
      </dsp:nvSpPr>
      <dsp:spPr>
        <a:xfrm rot="13885714">
          <a:off x="3313867" y="4632389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 rot="10800000">
        <a:off x="3412366" y="4782762"/>
        <a:ext cx="283133" cy="308815"/>
      </dsp:txXfrm>
    </dsp:sp>
    <dsp:sp modelId="{1FB0A6C8-2271-4C01-8CFB-B561E1B5224C}">
      <dsp:nvSpPr>
        <dsp:cNvPr id="0" name=""/>
        <dsp:cNvSpPr/>
      </dsp:nvSpPr>
      <dsp:spPr>
        <a:xfrm>
          <a:off x="2033131" y="3223792"/>
          <a:ext cx="1525017" cy="1525017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Platts Oscine" panose="020B0506040202020204" pitchFamily="34" charset="0"/>
            </a:rPr>
            <a:t>Easy to ingest</a:t>
          </a:r>
        </a:p>
      </dsp:txBody>
      <dsp:txXfrm>
        <a:off x="2256465" y="3447126"/>
        <a:ext cx="1078349" cy="1078349"/>
      </dsp:txXfrm>
    </dsp:sp>
    <dsp:sp modelId="{A2600C28-2E7F-4A40-87F3-BE2AD64B694D}">
      <dsp:nvSpPr>
        <dsp:cNvPr id="0" name=""/>
        <dsp:cNvSpPr/>
      </dsp:nvSpPr>
      <dsp:spPr>
        <a:xfrm rot="16971429">
          <a:off x="2845439" y="2624710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>
        <a:off x="2892609" y="2786799"/>
        <a:ext cx="283133" cy="308815"/>
      </dsp:txXfrm>
    </dsp:sp>
    <dsp:sp modelId="{95A2C11E-C8D4-43A3-803F-EA17A209B893}">
      <dsp:nvSpPr>
        <dsp:cNvPr id="0" name=""/>
        <dsp:cNvSpPr/>
      </dsp:nvSpPr>
      <dsp:spPr>
        <a:xfrm>
          <a:off x="2542298" y="992984"/>
          <a:ext cx="1525017" cy="1525017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Platts Oscine" panose="020B0506040202020204" pitchFamily="34" charset="0"/>
            </a:rPr>
            <a:t>Timely</a:t>
          </a:r>
        </a:p>
      </dsp:txBody>
      <dsp:txXfrm>
        <a:off x="2765632" y="1216318"/>
        <a:ext cx="1078349" cy="1078349"/>
      </dsp:txXfrm>
    </dsp:sp>
    <dsp:sp modelId="{6E375CF4-2FDA-4CFE-ABCA-21F77E4D1855}">
      <dsp:nvSpPr>
        <dsp:cNvPr id="0" name=""/>
        <dsp:cNvSpPr/>
      </dsp:nvSpPr>
      <dsp:spPr>
        <a:xfrm rot="20057143">
          <a:off x="4123045" y="1006711"/>
          <a:ext cx="404475" cy="514693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Platts Oscine" panose="020B0506040202020204" pitchFamily="34" charset="0"/>
          </a:endParaRPr>
        </a:p>
      </dsp:txBody>
      <dsp:txXfrm>
        <a:off x="4129053" y="1135974"/>
        <a:ext cx="283133" cy="308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9B890-38E5-4AE3-A68F-E3D45C2289FE}">
      <dsp:nvSpPr>
        <dsp:cNvPr id="0" name=""/>
        <dsp:cNvSpPr/>
      </dsp:nvSpPr>
      <dsp:spPr>
        <a:xfrm rot="5400000">
          <a:off x="-320768" y="340547"/>
          <a:ext cx="2138453" cy="1496917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Speed</a:t>
          </a:r>
        </a:p>
      </dsp:txBody>
      <dsp:txXfrm rot="-5400000">
        <a:off x="1" y="768238"/>
        <a:ext cx="1496917" cy="641536"/>
      </dsp:txXfrm>
    </dsp:sp>
    <dsp:sp modelId="{336E44C9-241F-4E29-9149-CE2725883150}">
      <dsp:nvSpPr>
        <dsp:cNvPr id="0" name=""/>
        <dsp:cNvSpPr/>
      </dsp:nvSpPr>
      <dsp:spPr>
        <a:xfrm rot="5400000">
          <a:off x="4390511" y="-2873814"/>
          <a:ext cx="1389994" cy="7177182"/>
        </a:xfrm>
        <a:prstGeom prst="round2SameRect">
          <a:avLst/>
        </a:prstGeom>
        <a:solidFill>
          <a:schemeClr val="tx1">
            <a:lumMod val="95000"/>
            <a:lumOff val="5000"/>
            <a:alpha val="6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solidFill>
                <a:schemeClr val="bg1"/>
              </a:solidFill>
            </a:rPr>
            <a:t>More asynchronous actions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solidFill>
                <a:schemeClr val="bg1"/>
              </a:solidFill>
            </a:rPr>
            <a:t>Less CPU</a:t>
          </a:r>
        </a:p>
      </dsp:txBody>
      <dsp:txXfrm rot="-5400000">
        <a:off x="1496917" y="87634"/>
        <a:ext cx="7109328" cy="1254286"/>
      </dsp:txXfrm>
    </dsp:sp>
    <dsp:sp modelId="{09C28AF1-0C00-49C5-AA86-BB3EABCE8301}">
      <dsp:nvSpPr>
        <dsp:cNvPr id="0" name=""/>
        <dsp:cNvSpPr/>
      </dsp:nvSpPr>
      <dsp:spPr>
        <a:xfrm rot="5400000">
          <a:off x="-320768" y="2300353"/>
          <a:ext cx="2138453" cy="1496917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Flexibility</a:t>
          </a:r>
        </a:p>
      </dsp:txBody>
      <dsp:txXfrm rot="-5400000">
        <a:off x="1" y="2728044"/>
        <a:ext cx="1496917" cy="641536"/>
      </dsp:txXfrm>
    </dsp:sp>
    <dsp:sp modelId="{B42509A7-6DD1-4D08-94BA-7FFE642AAC14}">
      <dsp:nvSpPr>
        <dsp:cNvPr id="0" name=""/>
        <dsp:cNvSpPr/>
      </dsp:nvSpPr>
      <dsp:spPr>
        <a:xfrm rot="5400000">
          <a:off x="4390511" y="-914007"/>
          <a:ext cx="1389994" cy="7177182"/>
        </a:xfrm>
        <a:prstGeom prst="round2SameRect">
          <a:avLst/>
        </a:prstGeom>
        <a:solidFill>
          <a:schemeClr val="tx1">
            <a:lumMod val="95000"/>
            <a:lumOff val="5000"/>
            <a:alpha val="6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solidFill>
                <a:schemeClr val="bg1"/>
              </a:solidFill>
            </a:rPr>
            <a:t>Legacy systems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>
              <a:solidFill>
                <a:schemeClr val="bg1"/>
              </a:solidFill>
            </a:rPr>
            <a:t>Microservices</a:t>
          </a:r>
        </a:p>
      </dsp:txBody>
      <dsp:txXfrm rot="-5400000">
        <a:off x="1496917" y="2047441"/>
        <a:ext cx="7109328" cy="1254286"/>
      </dsp:txXfrm>
    </dsp:sp>
    <dsp:sp modelId="{5345A56A-4E48-403F-ABBC-702EBDF444F1}">
      <dsp:nvSpPr>
        <dsp:cNvPr id="0" name=""/>
        <dsp:cNvSpPr/>
      </dsp:nvSpPr>
      <dsp:spPr>
        <a:xfrm rot="5400000">
          <a:off x="-320768" y="4574764"/>
          <a:ext cx="2138453" cy="1496917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/>
            <a:t>Accessibility</a:t>
          </a:r>
        </a:p>
      </dsp:txBody>
      <dsp:txXfrm rot="-5400000">
        <a:off x="1" y="5002455"/>
        <a:ext cx="1496917" cy="641536"/>
      </dsp:txXfrm>
    </dsp:sp>
    <dsp:sp modelId="{DFBF34B6-9B0F-4FD7-95B2-6FE2A32DAB9A}">
      <dsp:nvSpPr>
        <dsp:cNvPr id="0" name=""/>
        <dsp:cNvSpPr/>
      </dsp:nvSpPr>
      <dsp:spPr>
        <a:xfrm rot="5400000">
          <a:off x="4075906" y="1360403"/>
          <a:ext cx="2019203" cy="7177182"/>
        </a:xfrm>
        <a:prstGeom prst="round2SameRect">
          <a:avLst/>
        </a:prstGeom>
        <a:solidFill>
          <a:schemeClr val="tx1">
            <a:lumMod val="95000"/>
            <a:lumOff val="5000"/>
            <a:alpha val="6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solidFill>
                <a:schemeClr val="bg1"/>
              </a:solidFill>
            </a:rPr>
            <a:t>FTP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solidFill>
                <a:schemeClr val="bg1"/>
              </a:solidFill>
            </a:rPr>
            <a:t>REST/</a:t>
          </a:r>
          <a:r>
            <a:rPr lang="en-US" sz="2700" kern="1200" dirty="0" err="1">
              <a:solidFill>
                <a:schemeClr val="bg1"/>
              </a:solidFill>
            </a:rPr>
            <a:t>GraphQL</a:t>
          </a:r>
          <a:endParaRPr lang="en-US" sz="2700" kern="1200" dirty="0">
            <a:solidFill>
              <a:schemeClr val="bg1"/>
            </a:solidFill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>
              <a:solidFill>
                <a:schemeClr val="bg1"/>
              </a:solidFill>
            </a:rPr>
            <a:t>PowerBI</a:t>
          </a:r>
          <a:r>
            <a:rPr lang="en-US" sz="2700" kern="1200" dirty="0">
              <a:solidFill>
                <a:schemeClr val="bg1"/>
              </a:solidFill>
            </a:rPr>
            <a:t>/Excel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>
              <a:solidFill>
                <a:schemeClr val="bg1"/>
              </a:solidFill>
            </a:rPr>
            <a:t>Scrapeable web pages</a:t>
          </a:r>
        </a:p>
      </dsp:txBody>
      <dsp:txXfrm rot="-5400000">
        <a:off x="1496917" y="4037962"/>
        <a:ext cx="7078613" cy="1822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FF043-81CB-4F9F-A55E-5F954F468259}">
      <dsp:nvSpPr>
        <dsp:cNvPr id="0" name=""/>
        <dsp:cNvSpPr/>
      </dsp:nvSpPr>
      <dsp:spPr>
        <a:xfrm>
          <a:off x="2451" y="0"/>
          <a:ext cx="2569852" cy="3089275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Platts Oscine" panose="020B0506040202020204" pitchFamily="34" charset="0"/>
            </a:rPr>
            <a:t>Message Queuing Bus (centerpiece)</a:t>
          </a:r>
        </a:p>
      </dsp:txBody>
      <dsp:txXfrm>
        <a:off x="2451" y="1235710"/>
        <a:ext cx="2569852" cy="1235710"/>
      </dsp:txXfrm>
    </dsp:sp>
    <dsp:sp modelId="{74DC8111-AE26-4EDD-AC12-30A859EA53AC}">
      <dsp:nvSpPr>
        <dsp:cNvPr id="0" name=""/>
        <dsp:cNvSpPr/>
      </dsp:nvSpPr>
      <dsp:spPr>
        <a:xfrm>
          <a:off x="773013" y="185356"/>
          <a:ext cx="1028728" cy="102872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25000" b="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AAAAAA-7050-49A4-ADE7-E1ABC19F6A16}">
      <dsp:nvSpPr>
        <dsp:cNvPr id="0" name=""/>
        <dsp:cNvSpPr/>
      </dsp:nvSpPr>
      <dsp:spPr>
        <a:xfrm>
          <a:off x="2649399" y="0"/>
          <a:ext cx="2569852" cy="308927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Platts Oscine" panose="020B0506040202020204" pitchFamily="34" charset="0"/>
            </a:rPr>
            <a:t>Business Process Management (workflow glue)</a:t>
          </a:r>
        </a:p>
      </dsp:txBody>
      <dsp:txXfrm>
        <a:off x="2649399" y="1235710"/>
        <a:ext cx="2569852" cy="1235710"/>
      </dsp:txXfrm>
    </dsp:sp>
    <dsp:sp modelId="{11C09A63-A2E1-4C8E-B960-52E7DD667017}">
      <dsp:nvSpPr>
        <dsp:cNvPr id="0" name=""/>
        <dsp:cNvSpPr/>
      </dsp:nvSpPr>
      <dsp:spPr>
        <a:xfrm>
          <a:off x="3419961" y="185356"/>
          <a:ext cx="1028728" cy="10287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7F251-3846-4EE1-9C9B-B4DD80356587}">
      <dsp:nvSpPr>
        <dsp:cNvPr id="0" name=""/>
        <dsp:cNvSpPr/>
      </dsp:nvSpPr>
      <dsp:spPr>
        <a:xfrm>
          <a:off x="5296347" y="0"/>
          <a:ext cx="2569852" cy="3089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latin typeface="Platts Oscine" panose="020B0506040202020204" pitchFamily="34" charset="0"/>
            </a:rPr>
            <a:t>Microservices (simple-complex) </a:t>
          </a:r>
        </a:p>
      </dsp:txBody>
      <dsp:txXfrm>
        <a:off x="5296347" y="1235710"/>
        <a:ext cx="2569852" cy="1235710"/>
      </dsp:txXfrm>
    </dsp:sp>
    <dsp:sp modelId="{02CAC24A-8DA3-4F99-9C62-906C84C21D09}">
      <dsp:nvSpPr>
        <dsp:cNvPr id="0" name=""/>
        <dsp:cNvSpPr/>
      </dsp:nvSpPr>
      <dsp:spPr>
        <a:xfrm>
          <a:off x="6066909" y="185356"/>
          <a:ext cx="1028728" cy="10287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7D6FF-24CD-4066-8AC1-D5A6A7725046}">
      <dsp:nvSpPr>
        <dsp:cNvPr id="0" name=""/>
        <dsp:cNvSpPr/>
      </dsp:nvSpPr>
      <dsp:spPr>
        <a:xfrm>
          <a:off x="7943295" y="0"/>
          <a:ext cx="2569852" cy="30892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>
              <a:latin typeface="Platts Oscine" panose="020B0506040202020204" pitchFamily="34" charset="0"/>
            </a:rPr>
            <a:t>Serverless</a:t>
          </a:r>
          <a:r>
            <a:rPr lang="en-US" sz="2200" kern="1200" dirty="0">
              <a:latin typeface="Platts Oscine" panose="020B0506040202020204" pitchFamily="34" charset="0"/>
            </a:rPr>
            <a:t> architecture </a:t>
          </a:r>
          <a:br>
            <a:rPr lang="en-US" sz="2200" kern="1200" dirty="0">
              <a:latin typeface="Platts Oscine" panose="020B0506040202020204" pitchFamily="34" charset="0"/>
            </a:rPr>
          </a:br>
          <a:r>
            <a:rPr lang="en-US" sz="2200" kern="1200" dirty="0">
              <a:latin typeface="Platts Oscine" panose="020B0506040202020204" pitchFamily="34" charset="0"/>
            </a:rPr>
            <a:t>(</a:t>
          </a:r>
          <a:r>
            <a:rPr lang="en-US" sz="2200" kern="1200" dirty="0" err="1">
              <a:latin typeface="Platts Oscine" panose="020B0506040202020204" pitchFamily="34" charset="0"/>
            </a:rPr>
            <a:t>FaaS</a:t>
          </a:r>
          <a:r>
            <a:rPr lang="en-US" sz="2200" kern="1200" dirty="0">
              <a:latin typeface="Platts Oscine" panose="020B0506040202020204" pitchFamily="34" charset="0"/>
            </a:rPr>
            <a:t>)</a:t>
          </a:r>
        </a:p>
      </dsp:txBody>
      <dsp:txXfrm>
        <a:off x="7943295" y="1235710"/>
        <a:ext cx="2569852" cy="1235710"/>
      </dsp:txXfrm>
    </dsp:sp>
    <dsp:sp modelId="{EC099CF5-A91D-45CB-B7AF-C17168AF0296}">
      <dsp:nvSpPr>
        <dsp:cNvPr id="0" name=""/>
        <dsp:cNvSpPr/>
      </dsp:nvSpPr>
      <dsp:spPr>
        <a:xfrm>
          <a:off x="8713857" y="185356"/>
          <a:ext cx="1028728" cy="102872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000" t="35000" r="10000" b="3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E194E-55A8-4310-8308-23377B42F5BB}">
      <dsp:nvSpPr>
        <dsp:cNvPr id="0" name=""/>
        <dsp:cNvSpPr/>
      </dsp:nvSpPr>
      <dsp:spPr>
        <a:xfrm>
          <a:off x="420623" y="2471420"/>
          <a:ext cx="9674352" cy="46339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FEAB34-C85B-4E92-A622-3F2DB100C4C1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Fit customers needs better</a:t>
          </a:r>
        </a:p>
      </dsp:txBody>
      <dsp:txXfrm>
        <a:off x="31613" y="70097"/>
        <a:ext cx="10452374" cy="584369"/>
      </dsp:txXfrm>
    </dsp:sp>
    <dsp:sp modelId="{C12D781B-7617-4535-ABE4-3437CFC2D811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Sell more products</a:t>
          </a:r>
        </a:p>
      </dsp:txBody>
      <dsp:txXfrm>
        <a:off x="31613" y="795452"/>
        <a:ext cx="10452374" cy="584369"/>
      </dsp:txXfrm>
    </dsp:sp>
    <dsp:sp modelId="{393D0E58-3FEF-4BD9-9CEA-E0F51FE42AFB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More upsell opportunities</a:t>
          </a:r>
        </a:p>
      </dsp:txBody>
      <dsp:txXfrm>
        <a:off x="31613" y="1520807"/>
        <a:ext cx="10452374" cy="584369"/>
      </dsp:txXfrm>
    </dsp:sp>
    <dsp:sp modelId="{17286ACA-B475-4276-936C-17DF7B10BB7F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Increase product portfolios</a:t>
          </a:r>
        </a:p>
      </dsp:txBody>
      <dsp:txXfrm>
        <a:off x="31613" y="2246162"/>
        <a:ext cx="10452374" cy="584369"/>
      </dsp:txXfrm>
    </dsp:sp>
    <dsp:sp modelId="{268CB7A2-F3B4-4A88-A8A3-3AB4FA1511B7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Ability to raise prices for incremental features</a:t>
          </a:r>
        </a:p>
      </dsp:txBody>
      <dsp:txXfrm>
        <a:off x="31613" y="2971517"/>
        <a:ext cx="10452374" cy="584369"/>
      </dsp:txXfrm>
    </dsp:sp>
    <dsp:sp modelId="{EBD48085-D5C9-45F7-A17C-25FA0C4D6149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Better support capabilities</a:t>
          </a:r>
        </a:p>
      </dsp:txBody>
      <dsp:txXfrm>
        <a:off x="31613" y="3696872"/>
        <a:ext cx="10452374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CE18-705D-4869-8D40-B23BE26F4829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E252B8-AF31-419D-AB7B-FE4FFFD8D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6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of increasing volume of data we’re capable</a:t>
            </a:r>
            <a:r>
              <a:rPr lang="en-US" baseline="0" dirty="0" smtClean="0"/>
              <a:t> of collecting, we need to migrate more to event driven architecture, but this is just to give you a taste of what is being event-driven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5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out how to get data from point A to point B as fast as possible</a:t>
            </a:r>
          </a:p>
          <a:p>
            <a:r>
              <a:rPr lang="en-US" dirty="0"/>
              <a:t>No, polling your database more often doesn’t work.</a:t>
            </a:r>
          </a:p>
          <a:p>
            <a:r>
              <a:rPr lang="en-US" dirty="0"/>
              <a:t>Think event-chaining</a:t>
            </a:r>
          </a:p>
          <a:p>
            <a:pPr lvl="1"/>
            <a:r>
              <a:rPr lang="en-US" dirty="0"/>
              <a:t>Whatever happens, something else *must* happen</a:t>
            </a:r>
          </a:p>
          <a:p>
            <a:pPr lvl="1"/>
            <a:r>
              <a:rPr lang="en-US" dirty="0"/>
              <a:t>Don’t leave the process stranded, do something with it</a:t>
            </a:r>
          </a:p>
          <a:p>
            <a:pPr lvl="1"/>
            <a:r>
              <a:rPr lang="en-US" dirty="0"/>
              <a:t>Current example in use: writing to table, then full stop; then some other process polls the database for the new data – very inefficient and loses precious minutes or seconds.</a:t>
            </a:r>
          </a:p>
          <a:p>
            <a:pPr lvl="1"/>
            <a:r>
              <a:rPr lang="en-US" dirty="0"/>
              <a:t>Better example: writing to table, communicate downstream new data is ready, new data ingested &amp; processed, then communicated to the following system(s) whomever needs the data.</a:t>
            </a:r>
          </a:p>
          <a:p>
            <a:r>
              <a:rPr lang="en-US" dirty="0"/>
              <a:t>Availability &amp; notification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7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like something from Hellraiser, right??</a:t>
            </a:r>
          </a:p>
          <a:p>
            <a:endParaRPr lang="en-US" dirty="0"/>
          </a:p>
          <a:p>
            <a:r>
              <a:rPr lang="en-US" dirty="0"/>
              <a:t>Figure out how to get data from point A to point B as fast as possible</a:t>
            </a:r>
          </a:p>
          <a:p>
            <a:r>
              <a:rPr lang="en-US" dirty="0"/>
              <a:t>No, polling your database more often doesn’t work.</a:t>
            </a:r>
          </a:p>
          <a:p>
            <a:r>
              <a:rPr lang="en-US" dirty="0"/>
              <a:t>Think event-chaining</a:t>
            </a:r>
          </a:p>
          <a:p>
            <a:pPr lvl="1"/>
            <a:r>
              <a:rPr lang="en-US" dirty="0"/>
              <a:t>Whatever happens, something else *must* happen</a:t>
            </a:r>
          </a:p>
          <a:p>
            <a:pPr lvl="1"/>
            <a:r>
              <a:rPr lang="en-US" dirty="0"/>
              <a:t>Don’t leave the process stranded, do something with it</a:t>
            </a:r>
          </a:p>
          <a:p>
            <a:pPr lvl="1"/>
            <a:r>
              <a:rPr lang="en-US" dirty="0"/>
              <a:t>Current example in use: writing to table, then full stop; then some other process polls the database for the new data – very inefficient and loses precious minutes or seconds.</a:t>
            </a:r>
          </a:p>
          <a:p>
            <a:pPr lvl="1"/>
            <a:r>
              <a:rPr lang="en-US" dirty="0"/>
              <a:t>Better example: writing to table, communicate downstream new data is ready, new data ingested &amp; processed, then communicated to the following system(s) whomever needs the data.</a:t>
            </a:r>
          </a:p>
          <a:p>
            <a:r>
              <a:rPr lang="en-US" dirty="0"/>
              <a:t>Availability &amp; notification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</a:t>
            </a:r>
            <a:r>
              <a:rPr lang="en-US" dirty="0"/>
              <a:t>event-chaining</a:t>
            </a:r>
          </a:p>
          <a:p>
            <a:pPr lvl="1"/>
            <a:r>
              <a:rPr lang="en-US" dirty="0"/>
              <a:t>Whatever happens, something else *must* happen</a:t>
            </a:r>
          </a:p>
          <a:p>
            <a:pPr lvl="1"/>
            <a:r>
              <a:rPr lang="en-US" dirty="0"/>
              <a:t>Don’t leave the process stranded, do something with it</a:t>
            </a:r>
          </a:p>
          <a:p>
            <a:pPr lvl="1"/>
            <a:r>
              <a:rPr lang="en-US" dirty="0"/>
              <a:t>Current example in use: writing to table, then full stop; then some other process polls the database for the new data – very inefficient and loses precious minutes or seconds.</a:t>
            </a:r>
          </a:p>
          <a:p>
            <a:pPr lvl="1"/>
            <a:r>
              <a:rPr lang="en-US" dirty="0"/>
              <a:t>Better example: writing to table, communicate downstream new data is ready, new data ingested &amp; processed, then communicated to the following system(s) whomever needs the data.</a:t>
            </a:r>
          </a:p>
          <a:p>
            <a:r>
              <a:rPr lang="en-US" dirty="0"/>
              <a:t>Availability &amp; notification flow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Availability </a:t>
            </a:r>
            <a:r>
              <a:rPr lang="en-US" dirty="0"/>
              <a:t>&amp; notification </a:t>
            </a:r>
            <a:r>
              <a:rPr lang="en-US" dirty="0" smtClean="0"/>
              <a:t>flow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Go in deep about the systems interacting with one</a:t>
            </a:r>
            <a:r>
              <a:rPr lang="en-US" baseline="0" dirty="0" smtClean="0"/>
              <a:t> another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Orchestration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4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updates happen in real-time and broadcasted?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more prevalent in the cloud, CPU cycles are </a:t>
            </a:r>
            <a:r>
              <a:rPr lang="en-US" dirty="0" smtClean="0"/>
              <a:t>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Discoverable instead of being buried in the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Simplify the architecture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E252B8-AF31-419D-AB7B-FE4FFFD8DF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6DBD5-DE5A-4DAF-AAD1-E4E098AC79B6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5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D27E-E944-40A7-8329-DED797136CB6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64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2E428-C304-43AC-83A8-B48FD3B5DB1B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31A2-C86B-4C95-884C-B00FD147F4F9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8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2790-DBA6-4161-BBD9-93FC19EBB7AC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6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C038C-9500-4DCF-8DE4-E8D3769FC7CB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91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57A00-3CAD-4E9C-B73E-9B1428CB11F2}" type="datetime1">
              <a:rPr lang="en-US" smtClean="0"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1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A9B65-C60C-441A-84F3-29002AE382AA}" type="datetime1">
              <a:rPr lang="en-US" smtClean="0"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2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CF6D-3B10-4A2E-899B-790C9CADB36C}" type="datetime1">
              <a:rPr lang="en-US" smtClean="0"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96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710FD-7395-46DE-A9AF-A25858EA7E69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3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D5C-D6BE-49CB-BA72-62615FC0F466}" type="datetime1">
              <a:rPr lang="en-US" smtClean="0"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Databases aren't a good store these days | 2018-10-19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7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8325A-B035-41AD-B578-13DAA4F0DCA1}" type="datetime1">
              <a:rPr lang="en-US" smtClean="0"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Databases aren't a good store these days | 2018-10-19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47306-AAFC-4E84-92DA-D8744A5DC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event-driven-design-will-drive-microservices-clarity/" TargetMode="External"/><Relationship Id="rId2" Type="http://schemas.openxmlformats.org/officeDocument/2006/relationships/hyperlink" Target="https://kafka-summit.org/sessions/event-based-business-architecture-orchestrating-enterprise-communica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fluent.io/blog/event-driven-2-0" TargetMode="External"/><Relationship Id="rId5" Type="http://schemas.openxmlformats.org/officeDocument/2006/relationships/hyperlink" Target="http://customers.microsoft.com/en-us/story/shell-mining-oil-gas-azure-databricks" TargetMode="External"/><Relationship Id="rId4" Type="http://schemas.openxmlformats.org/officeDocument/2006/relationships/hyperlink" Target="https://www.youtube.com/watch?v=v2RJQELoM6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robcube" TargetMode="External"/><Relationship Id="rId2" Type="http://schemas.openxmlformats.org/officeDocument/2006/relationships/hyperlink" Target="mailto:ro.koch@live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bcube.github.i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2EC284-12FB-4824-9DC8-BC4B3D9B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24" y="643467"/>
            <a:ext cx="9731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36374784"/>
              </p:ext>
            </p:extLst>
          </p:nvPr>
        </p:nvGraphicFramePr>
        <p:xfrm>
          <a:off x="1485900" y="171450"/>
          <a:ext cx="8674100" cy="641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49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238366" cy="1410908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What should we add?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18698"/>
              </p:ext>
            </p:extLst>
          </p:nvPr>
        </p:nvGraphicFramePr>
        <p:xfrm>
          <a:off x="838200" y="2305685"/>
          <a:ext cx="10515600" cy="308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8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1050" y="822325"/>
            <a:ext cx="8500110" cy="1829435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Adding business values</a:t>
            </a:r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Connecting business with customers</a:t>
            </a:r>
          </a:p>
        </p:txBody>
      </p:sp>
    </p:spTree>
    <p:extLst>
      <p:ext uri="{BB962C8B-B14F-4D97-AF65-F5344CB8AC3E}">
        <p14:creationId xmlns:p14="http://schemas.microsoft.com/office/powerpoint/2010/main" val="1900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>
                <a:alpha val="16078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2946349"/>
              </p:ext>
            </p:extLst>
          </p:nvPr>
        </p:nvGraphicFramePr>
        <p:xfrm>
          <a:off x="621030" y="21456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92430" y="414717"/>
            <a:ext cx="9334500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Business value we can add</a:t>
            </a:r>
          </a:p>
        </p:txBody>
      </p:sp>
    </p:spTree>
    <p:extLst>
      <p:ext uri="{BB962C8B-B14F-4D97-AF65-F5344CB8AC3E}">
        <p14:creationId xmlns:p14="http://schemas.microsoft.com/office/powerpoint/2010/main" val="32427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15290" y="311847"/>
            <a:ext cx="6614160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So what do we do?</a:t>
            </a:r>
          </a:p>
        </p:txBody>
      </p:sp>
      <p:sp>
        <p:nvSpPr>
          <p:cNvPr id="2" name="Cube 1"/>
          <p:cNvSpPr/>
          <p:nvPr/>
        </p:nvSpPr>
        <p:spPr>
          <a:xfrm>
            <a:off x="1670858" y="2297430"/>
            <a:ext cx="1588770" cy="14744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4262" y="389809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Point A</a:t>
            </a:r>
          </a:p>
        </p:txBody>
      </p:sp>
      <p:sp>
        <p:nvSpPr>
          <p:cNvPr id="6" name="Cube 5"/>
          <p:cNvSpPr/>
          <p:nvPr/>
        </p:nvSpPr>
        <p:spPr>
          <a:xfrm>
            <a:off x="6310748" y="2246948"/>
            <a:ext cx="1588770" cy="14744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597" y="389486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Point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88334" y="2733981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latts Oscine" panose="020B0506040202020204" pitchFamily="34" charset="0"/>
              </a:rPr>
              <a:t>HOW?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6736" y="2598769"/>
            <a:ext cx="1584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latts Oscine" panose="020B0506040202020204" pitchFamily="34" charset="0"/>
              </a:rPr>
              <a:t>FAST!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426616" y="2836649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579016" y="2989049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22847" y="3140552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25251" y="2843525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777651" y="2995925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21482" y="3147428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/>
          <p:cNvSpPr/>
          <p:nvPr/>
        </p:nvSpPr>
        <p:spPr>
          <a:xfrm>
            <a:off x="3781402" y="4773882"/>
            <a:ext cx="1195843" cy="13391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favorite database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41976" y="5321352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No, polling your database more often doesn’t work.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9A8ED-5D4B-4020-9930-2D2A8837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79" y="4536097"/>
            <a:ext cx="1933845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3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1050" y="822325"/>
            <a:ext cx="8500110" cy="1829435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Now let’s talk events</a:t>
            </a:r>
            <a:b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Discuss best approaches</a:t>
            </a:r>
          </a:p>
        </p:txBody>
      </p:sp>
    </p:spTree>
    <p:extLst>
      <p:ext uri="{BB962C8B-B14F-4D97-AF65-F5344CB8AC3E}">
        <p14:creationId xmlns:p14="http://schemas.microsoft.com/office/powerpoint/2010/main" val="42290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747" y="1722755"/>
            <a:ext cx="6149151" cy="46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056" y="4061777"/>
            <a:ext cx="5531668" cy="6975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latin typeface="Platts Oscine" panose="020B0506040202020204" pitchFamily="34" charset="0"/>
              </a:rPr>
              <a:t>Think event-chaining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5290" y="311847"/>
            <a:ext cx="4586368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  Direction</a:t>
            </a:r>
          </a:p>
        </p:txBody>
      </p:sp>
    </p:spTree>
    <p:extLst>
      <p:ext uri="{BB962C8B-B14F-4D97-AF65-F5344CB8AC3E}">
        <p14:creationId xmlns:p14="http://schemas.microsoft.com/office/powerpoint/2010/main" val="400966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39" y="0"/>
            <a:ext cx="2264509" cy="17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5290" y="311847"/>
            <a:ext cx="4145693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Platts Oscine" panose="020B0506040202020204"/>
              </a:rPr>
              <a:t>Philosophy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83254" y="2858382"/>
            <a:ext cx="8833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tts Oscine" panose="020B0506040202020204"/>
              </a:rPr>
              <a:t>Don’t leave the process stranded; do something with it.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0619" y="3870942"/>
            <a:ext cx="61077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ts Oscine" panose="020B0506040202020204"/>
              </a:rPr>
              <a:t>Current example in use: </a:t>
            </a:r>
            <a:r>
              <a:rPr lang="en-US" sz="2000" dirty="0">
                <a:latin typeface="Platts Oscine" panose="020B0506040202020204"/>
              </a:rPr>
              <a:t>writing to table, then full stop; then some other process polls the database for the new data – very inefficient and loses precious minutes or seconds.</a:t>
            </a:r>
          </a:p>
          <a:p>
            <a:endParaRPr lang="en-US" sz="2000" dirty="0">
              <a:latin typeface="Platts Oscine" panose="020B050604020202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8631" y="5194340"/>
            <a:ext cx="67086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latts Oscine" panose="020B0506040202020204"/>
              </a:rPr>
              <a:t>Better example: </a:t>
            </a:r>
            <a:r>
              <a:rPr lang="en-US" sz="2000" dirty="0">
                <a:latin typeface="Platts Oscine" panose="020B0506040202020204"/>
              </a:rPr>
              <a:t>writing to table, communicate downstream new data is ready, new data ingested &amp; processed, then communicated to the following system(s) whomever needs the data.</a:t>
            </a:r>
          </a:p>
          <a:p>
            <a:endParaRPr lang="en-US" sz="2000" dirty="0">
              <a:latin typeface="Platts Oscine" panose="020B050604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228" y="2013437"/>
            <a:ext cx="8200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tts Oscine" panose="020B0506040202020204"/>
              </a:rPr>
              <a:t>Whatever happens, something else *must* happen!</a:t>
            </a:r>
          </a:p>
        </p:txBody>
      </p:sp>
    </p:spTree>
    <p:extLst>
      <p:ext uri="{BB962C8B-B14F-4D97-AF65-F5344CB8AC3E}">
        <p14:creationId xmlns:p14="http://schemas.microsoft.com/office/powerpoint/2010/main" val="3370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565" y="0"/>
            <a:ext cx="2264509" cy="172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15289" y="311847"/>
            <a:ext cx="7417704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The high-level picture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47045" y="2207114"/>
            <a:ext cx="65560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latts Oscine" panose="020B0506040202020204" pitchFamily="34" charset="0"/>
              </a:rPr>
              <a:t>Availability &amp; notification always happens.</a:t>
            </a:r>
          </a:p>
          <a:p>
            <a:endParaRPr lang="en-US" sz="2800" dirty="0">
              <a:latin typeface="Platts Oscine" panose="020B050604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13105" y="3077208"/>
            <a:ext cx="1638677" cy="6065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Collect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233440" y="3086261"/>
            <a:ext cx="1555801" cy="58847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Normalize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54782" y="3092736"/>
            <a:ext cx="1412341" cy="58847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A061D3-9669-4E98-9B92-A8C50EFCBCC3}"/>
              </a:ext>
            </a:extLst>
          </p:cNvPr>
          <p:cNvGrpSpPr/>
          <p:nvPr/>
        </p:nvGrpSpPr>
        <p:grpSpPr>
          <a:xfrm>
            <a:off x="5112810" y="5442550"/>
            <a:ext cx="1683944" cy="1199584"/>
            <a:chOff x="7152238" y="3508218"/>
            <a:chExt cx="1683944" cy="1199584"/>
          </a:xfrm>
        </p:grpSpPr>
        <p:sp>
          <p:nvSpPr>
            <p:cNvPr id="21" name="Rounded Rectangle 20"/>
            <p:cNvSpPr/>
            <p:nvPr/>
          </p:nvSpPr>
          <p:spPr>
            <a:xfrm>
              <a:off x="7152238" y="3508218"/>
              <a:ext cx="1683944" cy="1199584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Platts Oscine" panose="020B0506040202020204" pitchFamily="34" charset="0"/>
              </a:endParaRPr>
            </a:p>
            <a:p>
              <a:pPr algn="ctr"/>
              <a:endParaRPr lang="en-US" dirty="0">
                <a:latin typeface="Platts Oscine" panose="020B0506040202020204" pitchFamily="34" charset="0"/>
              </a:endParaRPr>
            </a:p>
            <a:p>
              <a:pPr algn="ctr"/>
              <a:r>
                <a:rPr lang="en-US" dirty="0">
                  <a:latin typeface="Platts Oscine" panose="020B0506040202020204" pitchFamily="34" charset="0"/>
                </a:rPr>
                <a:t>Dashboard</a:t>
              </a:r>
            </a:p>
          </p:txBody>
        </p:sp>
        <p:pic>
          <p:nvPicPr>
            <p:cNvPr id="3074" name="Picture 2" descr="See the source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419" y="3653952"/>
              <a:ext cx="399736" cy="3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See the source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712" y="3602993"/>
              <a:ext cx="450695" cy="45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See the sourc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026" y="3653953"/>
              <a:ext cx="392141" cy="3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Rounded Rectangle 38"/>
          <p:cNvSpPr/>
          <p:nvPr/>
        </p:nvSpPr>
        <p:spPr>
          <a:xfrm>
            <a:off x="7532664" y="3090061"/>
            <a:ext cx="1441096" cy="5884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New Service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D2B55E06-FA25-405A-8D3D-8BEF22D08DAC}"/>
              </a:ext>
            </a:extLst>
          </p:cNvPr>
          <p:cNvSpPr/>
          <p:nvPr/>
        </p:nvSpPr>
        <p:spPr>
          <a:xfrm rot="5400000">
            <a:off x="5608810" y="1821813"/>
            <a:ext cx="573871" cy="548984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434CD1-7F3F-4682-B26E-2C22D6628B14}"/>
              </a:ext>
            </a:extLst>
          </p:cNvPr>
          <p:cNvCxnSpPr>
            <a:cxnSpLocks/>
          </p:cNvCxnSpPr>
          <p:nvPr/>
        </p:nvCxnSpPr>
        <p:spPr>
          <a:xfrm>
            <a:off x="4892473" y="3813542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351A00-DF45-44A3-AEA7-BDEE2ACE2EEF}"/>
              </a:ext>
            </a:extLst>
          </p:cNvPr>
          <p:cNvCxnSpPr>
            <a:cxnSpLocks/>
          </p:cNvCxnSpPr>
          <p:nvPr/>
        </p:nvCxnSpPr>
        <p:spPr>
          <a:xfrm flipV="1">
            <a:off x="5052654" y="3799649"/>
            <a:ext cx="0" cy="32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E51E60-DB30-45DC-A6CE-0C0620F85DFD}"/>
              </a:ext>
            </a:extLst>
          </p:cNvPr>
          <p:cNvCxnSpPr>
            <a:cxnSpLocks/>
          </p:cNvCxnSpPr>
          <p:nvPr/>
        </p:nvCxnSpPr>
        <p:spPr>
          <a:xfrm>
            <a:off x="6619634" y="3845609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CCD900-02CD-4787-90C9-AB6C0B619998}"/>
              </a:ext>
            </a:extLst>
          </p:cNvPr>
          <p:cNvCxnSpPr>
            <a:cxnSpLocks/>
          </p:cNvCxnSpPr>
          <p:nvPr/>
        </p:nvCxnSpPr>
        <p:spPr>
          <a:xfrm flipV="1">
            <a:off x="6779815" y="3831716"/>
            <a:ext cx="0" cy="32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36C0CD-6F95-4F87-AA97-F79F464AED51}"/>
              </a:ext>
            </a:extLst>
          </p:cNvPr>
          <p:cNvCxnSpPr>
            <a:cxnSpLocks/>
          </p:cNvCxnSpPr>
          <p:nvPr/>
        </p:nvCxnSpPr>
        <p:spPr>
          <a:xfrm>
            <a:off x="8093031" y="3813542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F294AE-5BB3-495C-9F48-C9BD84C269E3}"/>
              </a:ext>
            </a:extLst>
          </p:cNvPr>
          <p:cNvCxnSpPr>
            <a:cxnSpLocks/>
          </p:cNvCxnSpPr>
          <p:nvPr/>
        </p:nvCxnSpPr>
        <p:spPr>
          <a:xfrm flipV="1">
            <a:off x="8253212" y="3799649"/>
            <a:ext cx="0" cy="32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8A3524C-AAC5-4CCE-BBBC-049591B28FCF}"/>
              </a:ext>
            </a:extLst>
          </p:cNvPr>
          <p:cNvCxnSpPr>
            <a:cxnSpLocks/>
          </p:cNvCxnSpPr>
          <p:nvPr/>
        </p:nvCxnSpPr>
        <p:spPr>
          <a:xfrm>
            <a:off x="3569913" y="3834723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DEB9BC-7700-4E08-9DF2-A1754638BC00}"/>
              </a:ext>
            </a:extLst>
          </p:cNvPr>
          <p:cNvCxnSpPr>
            <a:cxnSpLocks/>
          </p:cNvCxnSpPr>
          <p:nvPr/>
        </p:nvCxnSpPr>
        <p:spPr>
          <a:xfrm flipV="1">
            <a:off x="3730094" y="3820830"/>
            <a:ext cx="0" cy="32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93AC26-DBDC-4318-A1FA-6AF5AEE479B3}"/>
              </a:ext>
            </a:extLst>
          </p:cNvPr>
          <p:cNvCxnSpPr>
            <a:cxnSpLocks/>
          </p:cNvCxnSpPr>
          <p:nvPr/>
        </p:nvCxnSpPr>
        <p:spPr>
          <a:xfrm>
            <a:off x="5972372" y="4978510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0ED3EA-95A0-48F5-BA0B-0EBDF0509676}"/>
              </a:ext>
            </a:extLst>
          </p:cNvPr>
          <p:cNvSpPr txBox="1"/>
          <p:nvPr/>
        </p:nvSpPr>
        <p:spPr>
          <a:xfrm>
            <a:off x="3569097" y="4399256"/>
            <a:ext cx="70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kafka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3E33C63-6801-41B0-8778-2B093547C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439" y="4379444"/>
            <a:ext cx="280255" cy="389144"/>
          </a:xfrm>
          <a:prstGeom prst="rect">
            <a:avLst/>
          </a:prstGeom>
        </p:spPr>
      </p:pic>
      <p:sp>
        <p:nvSpPr>
          <p:cNvPr id="50" name="Flowchart: Magnetic Disk 49">
            <a:extLst>
              <a:ext uri="{FF2B5EF4-FFF2-40B4-BE49-F238E27FC236}">
                <a16:creationId xmlns:a16="http://schemas.microsoft.com/office/drawing/2014/main" id="{AF8EB0AC-6CBC-4D72-A952-644CF0C15C69}"/>
              </a:ext>
            </a:extLst>
          </p:cNvPr>
          <p:cNvSpPr/>
          <p:nvPr/>
        </p:nvSpPr>
        <p:spPr>
          <a:xfrm>
            <a:off x="7342144" y="5372749"/>
            <a:ext cx="1195843" cy="13391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Historical data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2A08B61-A4B8-4CBA-8C92-1C270981FD98}"/>
              </a:ext>
            </a:extLst>
          </p:cNvPr>
          <p:cNvCxnSpPr>
            <a:cxnSpLocks/>
          </p:cNvCxnSpPr>
          <p:nvPr/>
        </p:nvCxnSpPr>
        <p:spPr>
          <a:xfrm>
            <a:off x="7940065" y="4978510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2DB5B4CE-1C27-4944-892F-675E96BCDD49}"/>
              </a:ext>
            </a:extLst>
          </p:cNvPr>
          <p:cNvSpPr txBox="1"/>
          <p:nvPr/>
        </p:nvSpPr>
        <p:spPr>
          <a:xfrm>
            <a:off x="2714474" y="5290150"/>
            <a:ext cx="100059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µservice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4EA534-ECDE-4A6A-836B-4D2035D4CFE5}"/>
              </a:ext>
            </a:extLst>
          </p:cNvPr>
          <p:cNvSpPr txBox="1"/>
          <p:nvPr/>
        </p:nvSpPr>
        <p:spPr>
          <a:xfrm>
            <a:off x="2866874" y="5442550"/>
            <a:ext cx="100059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µservice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1A06AB-19C9-4E36-A69B-859B146E6EA2}"/>
              </a:ext>
            </a:extLst>
          </p:cNvPr>
          <p:cNvSpPr txBox="1"/>
          <p:nvPr/>
        </p:nvSpPr>
        <p:spPr>
          <a:xfrm>
            <a:off x="3019274" y="5594950"/>
            <a:ext cx="100059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µservice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106E60-7EB6-4ECD-822D-1CFF76DB361B}"/>
              </a:ext>
            </a:extLst>
          </p:cNvPr>
          <p:cNvSpPr txBox="1"/>
          <p:nvPr/>
        </p:nvSpPr>
        <p:spPr>
          <a:xfrm>
            <a:off x="3171674" y="5747350"/>
            <a:ext cx="100059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µservice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EF2049-0D23-40A8-8B7C-0CA1C48278F4}"/>
              </a:ext>
            </a:extLst>
          </p:cNvPr>
          <p:cNvSpPr txBox="1"/>
          <p:nvPr/>
        </p:nvSpPr>
        <p:spPr>
          <a:xfrm>
            <a:off x="3324074" y="5899750"/>
            <a:ext cx="1000595" cy="369332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µservice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7BB7D41-4673-4473-87FF-2889F0C04264}"/>
              </a:ext>
            </a:extLst>
          </p:cNvPr>
          <p:cNvCxnSpPr>
            <a:cxnSpLocks/>
          </p:cNvCxnSpPr>
          <p:nvPr/>
        </p:nvCxnSpPr>
        <p:spPr>
          <a:xfrm>
            <a:off x="3859688" y="5010045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3129C4-C958-49D9-8B60-B8442CFBB1E8}"/>
              </a:ext>
            </a:extLst>
          </p:cNvPr>
          <p:cNvCxnSpPr>
            <a:cxnSpLocks/>
          </p:cNvCxnSpPr>
          <p:nvPr/>
        </p:nvCxnSpPr>
        <p:spPr>
          <a:xfrm flipV="1">
            <a:off x="4019869" y="4996152"/>
            <a:ext cx="0" cy="32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48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1050" y="822325"/>
            <a:ext cx="10213784" cy="1829435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Time to get obsessed with events</a:t>
            </a:r>
            <a:b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Into the details</a:t>
            </a:r>
          </a:p>
        </p:txBody>
      </p:sp>
    </p:spTree>
    <p:extLst>
      <p:ext uri="{BB962C8B-B14F-4D97-AF65-F5344CB8AC3E}">
        <p14:creationId xmlns:p14="http://schemas.microsoft.com/office/powerpoint/2010/main" val="204455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" y="376555"/>
            <a:ext cx="10515600" cy="4584065"/>
          </a:xfrm>
          <a:solidFill>
            <a:schemeClr val="tx1">
              <a:lumMod val="95000"/>
              <a:lumOff val="5000"/>
              <a:alpha val="7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  <a:latin typeface="Platts Oscine" panose="020B0506040202020204" pitchFamily="34" charset="0"/>
              </a:rPr>
              <a:t>Databases aren’t a good store these days</a:t>
            </a:r>
            <a:br>
              <a:rPr lang="en-US" sz="54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5400" dirty="0">
                <a:solidFill>
                  <a:schemeClr val="bg1"/>
                </a:solidFill>
                <a:latin typeface="Platts Oscine" panose="020B0506040202020204" pitchFamily="34" charset="0"/>
              </a:rPr>
              <a:t/>
            </a:r>
            <a:br>
              <a:rPr lang="en-US" sz="54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  <a:t>Robert Koch</a:t>
            </a:r>
            <a:b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  <a:t>Big Data &amp; Cloud Architect</a:t>
            </a:r>
            <a:b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  <a:t>S&amp;P Global</a:t>
            </a:r>
            <a:b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  <a:t/>
            </a:r>
            <a:b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  <a:t>Denver Dev Day</a:t>
            </a:r>
            <a:b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Platts Oscine" panose="020B0506040202020204" pitchFamily="34" charset="0"/>
              </a:rPr>
              <a:t>October 19, 2018</a:t>
            </a:r>
          </a:p>
        </p:txBody>
      </p:sp>
    </p:spTree>
    <p:extLst>
      <p:ext uri="{BB962C8B-B14F-4D97-AF65-F5344CB8AC3E}">
        <p14:creationId xmlns:p14="http://schemas.microsoft.com/office/powerpoint/2010/main" val="22698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3E5BDBF-A785-4B35-9594-439CEBF32516}"/>
              </a:ext>
            </a:extLst>
          </p:cNvPr>
          <p:cNvSpPr/>
          <p:nvPr/>
        </p:nvSpPr>
        <p:spPr>
          <a:xfrm>
            <a:off x="7761284" y="1894901"/>
            <a:ext cx="3029611" cy="3172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/>
              </a:rPr>
              <a:t>Web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A59FA20-3586-419B-A6F5-A6575EA24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310024"/>
              </p:ext>
            </p:extLst>
          </p:nvPr>
        </p:nvGraphicFramePr>
        <p:xfrm>
          <a:off x="1211855" y="2362713"/>
          <a:ext cx="286438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795">
                  <a:extLst>
                    <a:ext uri="{9D8B030D-6E8A-4147-A177-3AD203B41FA5}">
                      <a16:colId xmlns:a16="http://schemas.microsoft.com/office/drawing/2014/main" val="2236426182"/>
                    </a:ext>
                  </a:extLst>
                </a:gridCol>
                <a:gridCol w="954795">
                  <a:extLst>
                    <a:ext uri="{9D8B030D-6E8A-4147-A177-3AD203B41FA5}">
                      <a16:colId xmlns:a16="http://schemas.microsoft.com/office/drawing/2014/main" val="192502703"/>
                    </a:ext>
                  </a:extLst>
                </a:gridCol>
                <a:gridCol w="954795">
                  <a:extLst>
                    <a:ext uri="{9D8B030D-6E8A-4147-A177-3AD203B41FA5}">
                      <a16:colId xmlns:a16="http://schemas.microsoft.com/office/drawing/2014/main" val="270815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84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7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69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80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3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47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3868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784D2C-1974-4BA9-B7D8-8F6AD8033D25}"/>
              </a:ext>
            </a:extLst>
          </p:cNvPr>
          <p:cNvSpPr/>
          <p:nvPr/>
        </p:nvSpPr>
        <p:spPr>
          <a:xfrm>
            <a:off x="1123720" y="3128786"/>
            <a:ext cx="3029639" cy="319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latts Oscine"/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6D530CB-63A6-4AAF-B5EB-099DA1923BCF}"/>
              </a:ext>
            </a:extLst>
          </p:cNvPr>
          <p:cNvSpPr/>
          <p:nvPr/>
        </p:nvSpPr>
        <p:spPr>
          <a:xfrm rot="5400000">
            <a:off x="5370226" y="2429717"/>
            <a:ext cx="573871" cy="261099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tts Oscine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1B8B5C9-F026-4C4C-A0D9-540321660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583772"/>
              </p:ext>
            </p:extLst>
          </p:nvPr>
        </p:nvGraphicFramePr>
        <p:xfrm>
          <a:off x="7849419" y="2392254"/>
          <a:ext cx="2864385" cy="2595880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954795">
                  <a:extLst>
                    <a:ext uri="{9D8B030D-6E8A-4147-A177-3AD203B41FA5}">
                      <a16:colId xmlns:a16="http://schemas.microsoft.com/office/drawing/2014/main" val="2236426182"/>
                    </a:ext>
                  </a:extLst>
                </a:gridCol>
                <a:gridCol w="954795">
                  <a:extLst>
                    <a:ext uri="{9D8B030D-6E8A-4147-A177-3AD203B41FA5}">
                      <a16:colId xmlns:a16="http://schemas.microsoft.com/office/drawing/2014/main" val="192502703"/>
                    </a:ext>
                  </a:extLst>
                </a:gridCol>
                <a:gridCol w="954795">
                  <a:extLst>
                    <a:ext uri="{9D8B030D-6E8A-4147-A177-3AD203B41FA5}">
                      <a16:colId xmlns:a16="http://schemas.microsoft.com/office/drawing/2014/main" val="2708159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Amount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884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78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692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Carol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80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93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Ellie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4471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Frank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283868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CF99749-F248-4093-ADD5-2909395E71F4}"/>
              </a:ext>
            </a:extLst>
          </p:cNvPr>
          <p:cNvSpPr txBox="1"/>
          <p:nvPr/>
        </p:nvSpPr>
        <p:spPr>
          <a:xfrm>
            <a:off x="4962999" y="2250151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latts Oscine"/>
              </a:rPr>
              <a:t>Bob</a:t>
            </a:r>
          </a:p>
          <a:p>
            <a:r>
              <a:rPr lang="en-US" dirty="0">
                <a:latin typeface="Platts Oscine"/>
              </a:rPr>
              <a:t>+ $2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429E9D-C33C-447A-AF5B-4026B7A85A4C}"/>
              </a:ext>
            </a:extLst>
          </p:cNvPr>
          <p:cNvCxnSpPr>
            <a:cxnSpLocks/>
          </p:cNvCxnSpPr>
          <p:nvPr/>
        </p:nvCxnSpPr>
        <p:spPr>
          <a:xfrm>
            <a:off x="5278310" y="2896318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F0A574BA-08CF-446D-B143-7265AD810E6A}"/>
              </a:ext>
            </a:extLst>
          </p:cNvPr>
          <p:cNvSpPr/>
          <p:nvPr/>
        </p:nvSpPr>
        <p:spPr>
          <a:xfrm>
            <a:off x="4438017" y="4685690"/>
            <a:ext cx="1195843" cy="133918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/>
              </a:rPr>
              <a:t>Historical 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57BA15-7713-4676-B45A-09C7ACD01DE4}"/>
              </a:ext>
            </a:extLst>
          </p:cNvPr>
          <p:cNvCxnSpPr>
            <a:cxnSpLocks/>
          </p:cNvCxnSpPr>
          <p:nvPr/>
        </p:nvCxnSpPr>
        <p:spPr>
          <a:xfrm>
            <a:off x="5035938" y="4192298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77F8F3-5763-4649-B4D8-A07FCE2A828D}"/>
              </a:ext>
            </a:extLst>
          </p:cNvPr>
          <p:cNvCxnSpPr>
            <a:cxnSpLocks/>
          </p:cNvCxnSpPr>
          <p:nvPr/>
        </p:nvCxnSpPr>
        <p:spPr>
          <a:xfrm>
            <a:off x="7126683" y="3735711"/>
            <a:ext cx="396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ADB846-7C00-4ABD-9E87-9B5F596034AE}"/>
              </a:ext>
            </a:extLst>
          </p:cNvPr>
          <p:cNvSpPr txBox="1"/>
          <p:nvPr/>
        </p:nvSpPr>
        <p:spPr>
          <a:xfrm>
            <a:off x="7849396" y="1958912"/>
            <a:ext cx="247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latts Oscine"/>
              </a:rPr>
              <a:t>Acme Widgets Webpage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FEC35B-7371-46CE-90B1-395D9BDC5306}"/>
              </a:ext>
            </a:extLst>
          </p:cNvPr>
          <p:cNvCxnSpPr>
            <a:cxnSpLocks/>
          </p:cNvCxnSpPr>
          <p:nvPr/>
        </p:nvCxnSpPr>
        <p:spPr>
          <a:xfrm>
            <a:off x="6455278" y="4192298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62D374A9-6FC4-4B21-85CC-7CF77B70B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18464" y="4818468"/>
            <a:ext cx="1073628" cy="10736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AF4183-8DE5-4B0D-8B3B-BE497060483A}"/>
              </a:ext>
            </a:extLst>
          </p:cNvPr>
          <p:cNvSpPr txBox="1"/>
          <p:nvPr/>
        </p:nvSpPr>
        <p:spPr>
          <a:xfrm>
            <a:off x="5918464" y="2966169"/>
            <a:ext cx="18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tts Oscine"/>
              </a:rPr>
              <a:t>real-time update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28ECCD-8A6B-48D8-B51C-B6BDD2FD2E2D}"/>
              </a:ext>
            </a:extLst>
          </p:cNvPr>
          <p:cNvSpPr txBox="1"/>
          <p:nvPr/>
        </p:nvSpPr>
        <p:spPr>
          <a:xfrm>
            <a:off x="6610585" y="5779740"/>
            <a:ext cx="230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tts Oscine"/>
              </a:rPr>
              <a:t>real-time notification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7D81BB-5E54-40AA-807C-A1FABA3B1F33}"/>
              </a:ext>
            </a:extLst>
          </p:cNvPr>
          <p:cNvSpPr txBox="1"/>
          <p:nvPr/>
        </p:nvSpPr>
        <p:spPr>
          <a:xfrm>
            <a:off x="4731642" y="3562062"/>
            <a:ext cx="70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latts Oscine"/>
              </a:rPr>
              <a:t>kafka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1CE121-FF43-4BC3-A4DB-BA0B3788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984" y="3542250"/>
            <a:ext cx="280255" cy="389144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937D5D1-F5D9-4925-B20F-463DADC1AD5E}"/>
              </a:ext>
            </a:extLst>
          </p:cNvPr>
          <p:cNvSpPr txBox="1">
            <a:spLocks/>
          </p:cNvSpPr>
          <p:nvPr/>
        </p:nvSpPr>
        <p:spPr>
          <a:xfrm>
            <a:off x="415289" y="311847"/>
            <a:ext cx="8838879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Strategy: update in pieces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3D69E-E63B-4CA8-8C31-3305FCD8A327}"/>
              </a:ext>
            </a:extLst>
          </p:cNvPr>
          <p:cNvSpPr/>
          <p:nvPr/>
        </p:nvSpPr>
        <p:spPr>
          <a:xfrm>
            <a:off x="7679933" y="3158327"/>
            <a:ext cx="3215750" cy="3194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latts Oscine"/>
              </a:rPr>
              <a:t>   2                  Bob            $5</a:t>
            </a:r>
          </a:p>
        </p:txBody>
      </p:sp>
    </p:spTree>
    <p:extLst>
      <p:ext uri="{BB962C8B-B14F-4D97-AF65-F5344CB8AC3E}">
        <p14:creationId xmlns:p14="http://schemas.microsoft.com/office/powerpoint/2010/main" val="388655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12" grpId="0"/>
      <p:bldP spid="14" grpId="0" animBg="1"/>
      <p:bldP spid="22" grpId="0"/>
      <p:bldP spid="23" grpId="0"/>
      <p:bldP spid="24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0F08-0002-4094-98D4-DFCFAC13A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atts Oscine" panose="020B0506040202020204" pitchFamily="34" charset="0"/>
              </a:rPr>
              <a:t>Why is being event-driven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636FE-1862-4D1B-B073-A43353C30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462"/>
            <a:ext cx="10515600" cy="511988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You only update what’s necessary, not updating everything.</a:t>
            </a:r>
          </a:p>
          <a:p>
            <a:r>
              <a:rPr lang="en-US" dirty="0">
                <a:latin typeface="Platts Oscine" panose="020B0506040202020204" pitchFamily="34" charset="0"/>
              </a:rPr>
              <a:t>That makes development around message bus integrated with Agile better.</a:t>
            </a:r>
          </a:p>
          <a:p>
            <a:r>
              <a:rPr lang="en-US" dirty="0">
                <a:latin typeface="Platts Oscine" panose="020B0506040202020204" pitchFamily="34" charset="0"/>
                <a:cs typeface="Calibri"/>
              </a:rPr>
              <a:t>AWS EC2 &amp; Azure VMs are most expensive pieces of the cloud</a:t>
            </a:r>
          </a:p>
          <a:p>
            <a:pPr lvl="1"/>
            <a:r>
              <a:rPr lang="en-US" dirty="0">
                <a:latin typeface="Platts Oscine" panose="020B0506040202020204" pitchFamily="34" charset="0"/>
                <a:cs typeface="Calibri"/>
              </a:rPr>
              <a:t>Storage is expensive, CPU cycles are expensive too</a:t>
            </a:r>
          </a:p>
          <a:p>
            <a:pPr lvl="1"/>
            <a:r>
              <a:rPr lang="en-US" dirty="0">
                <a:latin typeface="Platts Oscine" panose="020B0506040202020204" pitchFamily="34" charset="0"/>
                <a:cs typeface="Calibri"/>
              </a:rPr>
              <a:t>Find ways to alleviate those </a:t>
            </a:r>
            <a:r>
              <a:rPr lang="en-US" dirty="0" smtClean="0">
                <a:latin typeface="Platts Oscine" panose="020B0506040202020204" pitchFamily="34" charset="0"/>
                <a:cs typeface="Calibri"/>
              </a:rPr>
              <a:t>costs</a:t>
            </a:r>
          </a:p>
          <a:p>
            <a:pPr lvl="1"/>
            <a:r>
              <a:rPr lang="en-US" dirty="0" smtClean="0">
                <a:latin typeface="Platts Oscine" panose="020B0506040202020204" pitchFamily="34" charset="0"/>
              </a:rPr>
              <a:t>Low CPU message bus</a:t>
            </a:r>
            <a:endParaRPr lang="en-US" dirty="0">
              <a:latin typeface="Platts Oscine" panose="020B0506040202020204" pitchFamily="34" charset="0"/>
            </a:endParaRPr>
          </a:p>
          <a:p>
            <a:r>
              <a:rPr lang="en-US" dirty="0">
                <a:latin typeface="Platts Oscine" panose="020B0506040202020204" pitchFamily="34" charset="0"/>
              </a:rPr>
              <a:t>Putting a message bus in front of any microservice usually would makes it scale better without needing load balancer, which lessen complicated architecture</a:t>
            </a:r>
            <a:r>
              <a:rPr lang="en-US" dirty="0" smtClean="0">
                <a:latin typeface="Platts Oscine" panose="020B0506040202020204" pitchFamily="34" charset="0"/>
              </a:rPr>
              <a:t>. (I’ll show you…)</a:t>
            </a:r>
          </a:p>
          <a:p>
            <a:r>
              <a:rPr lang="en-US" dirty="0" smtClean="0">
                <a:latin typeface="Platts Oscine" panose="020B0506040202020204" pitchFamily="34" charset="0"/>
              </a:rPr>
              <a:t>Discoverable</a:t>
            </a:r>
            <a:endParaRPr lang="en-US" dirty="0">
              <a:latin typeface="Platts Oscine" panose="020B0506040202020204" pitchFamily="34" charset="0"/>
            </a:endParaRPr>
          </a:p>
          <a:p>
            <a:r>
              <a:rPr lang="en-US" dirty="0">
                <a:latin typeface="Platts Oscine" panose="020B0506040202020204" pitchFamily="34" charset="0"/>
              </a:rPr>
              <a:t>simplify, Simplify, SIMPLIFY</a:t>
            </a:r>
          </a:p>
        </p:txBody>
      </p:sp>
    </p:spTree>
    <p:extLst>
      <p:ext uri="{BB962C8B-B14F-4D97-AF65-F5344CB8AC3E}">
        <p14:creationId xmlns:p14="http://schemas.microsoft.com/office/powerpoint/2010/main" val="4120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E693B1-D053-486C-BF8F-F92FAF8482AD}"/>
              </a:ext>
            </a:extLst>
          </p:cNvPr>
          <p:cNvSpPr txBox="1">
            <a:spLocks/>
          </p:cNvSpPr>
          <p:nvPr/>
        </p:nvSpPr>
        <p:spPr>
          <a:xfrm>
            <a:off x="261053" y="299460"/>
            <a:ext cx="10116837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Platts Oscine" panose="020B0506040202020204" pitchFamily="34" charset="0"/>
              </a:rPr>
              <a:t>How µservices are better with an ESB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AD59CCD6-0A17-46C2-9FCC-A431DA21F257}"/>
              </a:ext>
            </a:extLst>
          </p:cNvPr>
          <p:cNvSpPr/>
          <p:nvPr/>
        </p:nvSpPr>
        <p:spPr>
          <a:xfrm>
            <a:off x="2335987" y="2239926"/>
            <a:ext cx="1638677" cy="6065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From outside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A0E1ACAC-C0E6-4B0B-ABD0-D7F8A046B16F}"/>
              </a:ext>
            </a:extLst>
          </p:cNvPr>
          <p:cNvSpPr/>
          <p:nvPr/>
        </p:nvSpPr>
        <p:spPr>
          <a:xfrm>
            <a:off x="2418863" y="2965075"/>
            <a:ext cx="1555801" cy="58847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From inside</a:t>
            </a: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F02F7D20-16F4-4325-B8FF-D570734AD8B2}"/>
              </a:ext>
            </a:extLst>
          </p:cNvPr>
          <p:cNvSpPr/>
          <p:nvPr/>
        </p:nvSpPr>
        <p:spPr>
          <a:xfrm>
            <a:off x="4931815" y="2543217"/>
            <a:ext cx="1412341" cy="58847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Fast Service</a:t>
            </a:r>
          </a:p>
        </p:txBody>
      </p:sp>
      <p:sp>
        <p:nvSpPr>
          <p:cNvPr id="10" name="Rounded Rectangle 38">
            <a:extLst>
              <a:ext uri="{FF2B5EF4-FFF2-40B4-BE49-F238E27FC236}">
                <a16:creationId xmlns:a16="http://schemas.microsoft.com/office/drawing/2014/main" id="{75DB4DE3-F1DA-4941-BFE1-1ED28E2FE036}"/>
              </a:ext>
            </a:extLst>
          </p:cNvPr>
          <p:cNvSpPr/>
          <p:nvPr/>
        </p:nvSpPr>
        <p:spPr>
          <a:xfrm>
            <a:off x="7576732" y="2543216"/>
            <a:ext cx="1441096" cy="5884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Slow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E98BE4-2F14-4748-990E-D82B1CFE32D9}"/>
              </a:ext>
            </a:extLst>
          </p:cNvPr>
          <p:cNvCxnSpPr/>
          <p:nvPr/>
        </p:nvCxnSpPr>
        <p:spPr>
          <a:xfrm>
            <a:off x="1586800" y="2377063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0378C0-E5A7-461C-AEE5-FDF45CBE0E0A}"/>
              </a:ext>
            </a:extLst>
          </p:cNvPr>
          <p:cNvCxnSpPr/>
          <p:nvPr/>
        </p:nvCxnSpPr>
        <p:spPr>
          <a:xfrm>
            <a:off x="1739200" y="2529463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F87D72-199B-4205-BA00-4F5518BC5581}"/>
              </a:ext>
            </a:extLst>
          </p:cNvPr>
          <p:cNvCxnSpPr/>
          <p:nvPr/>
        </p:nvCxnSpPr>
        <p:spPr>
          <a:xfrm>
            <a:off x="1583031" y="2680966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C7BC4A-0435-4EC0-B532-1FCB47AD9476}"/>
              </a:ext>
            </a:extLst>
          </p:cNvPr>
          <p:cNvCxnSpPr/>
          <p:nvPr/>
        </p:nvCxnSpPr>
        <p:spPr>
          <a:xfrm>
            <a:off x="1692830" y="310693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D2EC48-0329-47F8-A34A-515B046B7B31}"/>
              </a:ext>
            </a:extLst>
          </p:cNvPr>
          <p:cNvCxnSpPr/>
          <p:nvPr/>
        </p:nvCxnSpPr>
        <p:spPr>
          <a:xfrm>
            <a:off x="1845230" y="325933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FCDB29-78C1-410F-8F0A-D04CD65FA3B3}"/>
              </a:ext>
            </a:extLst>
          </p:cNvPr>
          <p:cNvCxnSpPr/>
          <p:nvPr/>
        </p:nvCxnSpPr>
        <p:spPr>
          <a:xfrm>
            <a:off x="1689061" y="3410833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2611A5-70C4-48A4-BD98-FF10B7185D4D}"/>
              </a:ext>
            </a:extLst>
          </p:cNvPr>
          <p:cNvCxnSpPr/>
          <p:nvPr/>
        </p:nvCxnSpPr>
        <p:spPr>
          <a:xfrm>
            <a:off x="1096043" y="3093177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C5F334-7201-4A4B-BBE8-BEC4D7EFAA4C}"/>
              </a:ext>
            </a:extLst>
          </p:cNvPr>
          <p:cNvCxnSpPr/>
          <p:nvPr/>
        </p:nvCxnSpPr>
        <p:spPr>
          <a:xfrm>
            <a:off x="1248443" y="3245577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CD7F25-9317-4101-8EEA-C98D8A86EFA5}"/>
              </a:ext>
            </a:extLst>
          </p:cNvPr>
          <p:cNvCxnSpPr/>
          <p:nvPr/>
        </p:nvCxnSpPr>
        <p:spPr>
          <a:xfrm>
            <a:off x="1092274" y="339708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299975-AFDF-41FB-8EE9-335354ECD0B9}"/>
              </a:ext>
            </a:extLst>
          </p:cNvPr>
          <p:cNvCxnSpPr>
            <a:cxnSpLocks/>
          </p:cNvCxnSpPr>
          <p:nvPr/>
        </p:nvCxnSpPr>
        <p:spPr>
          <a:xfrm>
            <a:off x="4233094" y="2543216"/>
            <a:ext cx="467861" cy="1508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69BEB5-5795-4EB9-B19B-459F44BA6C0F}"/>
              </a:ext>
            </a:extLst>
          </p:cNvPr>
          <p:cNvCxnSpPr>
            <a:cxnSpLocks/>
          </p:cNvCxnSpPr>
          <p:nvPr/>
        </p:nvCxnSpPr>
        <p:spPr>
          <a:xfrm flipV="1">
            <a:off x="4209940" y="2998011"/>
            <a:ext cx="487246" cy="951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2EB517-6507-450E-9B52-C1204926ACA9}"/>
              </a:ext>
            </a:extLst>
          </p:cNvPr>
          <p:cNvCxnSpPr/>
          <p:nvPr/>
        </p:nvCxnSpPr>
        <p:spPr>
          <a:xfrm>
            <a:off x="6881108" y="2519854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1BD2E2-99BA-4B72-B50D-ABEE4844BF25}"/>
              </a:ext>
            </a:extLst>
          </p:cNvPr>
          <p:cNvCxnSpPr/>
          <p:nvPr/>
        </p:nvCxnSpPr>
        <p:spPr>
          <a:xfrm>
            <a:off x="7033508" y="2672254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BA21A6-7200-4892-A911-FE19C138C704}"/>
              </a:ext>
            </a:extLst>
          </p:cNvPr>
          <p:cNvCxnSpPr/>
          <p:nvPr/>
        </p:nvCxnSpPr>
        <p:spPr>
          <a:xfrm>
            <a:off x="6877339" y="2823757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70022D-6A2D-4C11-888B-75EDB8A0B022}"/>
              </a:ext>
            </a:extLst>
          </p:cNvPr>
          <p:cNvCxnSpPr/>
          <p:nvPr/>
        </p:nvCxnSpPr>
        <p:spPr>
          <a:xfrm>
            <a:off x="6996551" y="302560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C812D1-EFC6-46E6-9B8B-26BA5CC777F2}"/>
              </a:ext>
            </a:extLst>
          </p:cNvPr>
          <p:cNvCxnSpPr/>
          <p:nvPr/>
        </p:nvCxnSpPr>
        <p:spPr>
          <a:xfrm>
            <a:off x="7148951" y="317800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3DE376-3C34-4FDE-8F7B-F1AE2934F89D}"/>
              </a:ext>
            </a:extLst>
          </p:cNvPr>
          <p:cNvCxnSpPr/>
          <p:nvPr/>
        </p:nvCxnSpPr>
        <p:spPr>
          <a:xfrm>
            <a:off x="6992782" y="3329503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57F891-EB15-4BE5-9686-8D863E1325A3}"/>
              </a:ext>
            </a:extLst>
          </p:cNvPr>
          <p:cNvCxnSpPr/>
          <p:nvPr/>
        </p:nvCxnSpPr>
        <p:spPr>
          <a:xfrm>
            <a:off x="6464401" y="2278398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12D2A0-5AE7-4486-8D3D-72F73BBBBC40}"/>
              </a:ext>
            </a:extLst>
          </p:cNvPr>
          <p:cNvCxnSpPr/>
          <p:nvPr/>
        </p:nvCxnSpPr>
        <p:spPr>
          <a:xfrm>
            <a:off x="6616801" y="2430798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43450E-46ED-4D8C-A428-7ACB710E3C56}"/>
              </a:ext>
            </a:extLst>
          </p:cNvPr>
          <p:cNvCxnSpPr/>
          <p:nvPr/>
        </p:nvCxnSpPr>
        <p:spPr>
          <a:xfrm>
            <a:off x="6460632" y="2582301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F601CF-67A3-4958-847C-646BAE049657}"/>
              </a:ext>
            </a:extLst>
          </p:cNvPr>
          <p:cNvCxnSpPr/>
          <p:nvPr/>
        </p:nvCxnSpPr>
        <p:spPr>
          <a:xfrm>
            <a:off x="6405274" y="2758526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8DCADE-C2C9-472A-8A34-DC8FFC7B5B60}"/>
              </a:ext>
            </a:extLst>
          </p:cNvPr>
          <p:cNvCxnSpPr/>
          <p:nvPr/>
        </p:nvCxnSpPr>
        <p:spPr>
          <a:xfrm>
            <a:off x="6557674" y="2910926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DFA7B7-521A-41A8-85DB-965CF778E3C4}"/>
              </a:ext>
            </a:extLst>
          </p:cNvPr>
          <p:cNvCxnSpPr/>
          <p:nvPr/>
        </p:nvCxnSpPr>
        <p:spPr>
          <a:xfrm>
            <a:off x="6401505" y="3062429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FCF68-BB88-4C9C-837B-76B8877F11C8}"/>
              </a:ext>
            </a:extLst>
          </p:cNvPr>
          <p:cNvCxnSpPr/>
          <p:nvPr/>
        </p:nvCxnSpPr>
        <p:spPr>
          <a:xfrm>
            <a:off x="6505794" y="3267548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9025D9-DBBA-4F92-977F-3FF3EFEC5D22}"/>
              </a:ext>
            </a:extLst>
          </p:cNvPr>
          <p:cNvCxnSpPr/>
          <p:nvPr/>
        </p:nvCxnSpPr>
        <p:spPr>
          <a:xfrm>
            <a:off x="6658194" y="3419948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85C748-0301-4BAF-9E94-5162A501174F}"/>
              </a:ext>
            </a:extLst>
          </p:cNvPr>
          <p:cNvCxnSpPr/>
          <p:nvPr/>
        </p:nvCxnSpPr>
        <p:spPr>
          <a:xfrm>
            <a:off x="6502025" y="3571451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70C4799-B47E-413E-974A-5DEB6112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464" y="1963958"/>
            <a:ext cx="924054" cy="156231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A72C850-B2E6-4C48-A613-EFFDD7AB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801" y="2377063"/>
            <a:ext cx="924054" cy="156231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A288D9-ACA5-4747-B2AD-50543937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886" y="2065349"/>
            <a:ext cx="924054" cy="15623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BFA417C-CBE4-4909-8272-225848A2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20" y="2065349"/>
            <a:ext cx="924054" cy="1562318"/>
          </a:xfrm>
          <a:prstGeom prst="rect">
            <a:avLst/>
          </a:prstGeom>
        </p:spPr>
      </p:pic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C865BB73-DB2B-490F-AEFF-925E09D263AE}"/>
              </a:ext>
            </a:extLst>
          </p:cNvPr>
          <p:cNvSpPr/>
          <p:nvPr/>
        </p:nvSpPr>
        <p:spPr>
          <a:xfrm>
            <a:off x="2335987" y="4377363"/>
            <a:ext cx="1638677" cy="60658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From outside</a:t>
            </a:r>
          </a:p>
        </p:txBody>
      </p:sp>
      <p:sp>
        <p:nvSpPr>
          <p:cNvPr id="64" name="Rounded Rectangle 9">
            <a:extLst>
              <a:ext uri="{FF2B5EF4-FFF2-40B4-BE49-F238E27FC236}">
                <a16:creationId xmlns:a16="http://schemas.microsoft.com/office/drawing/2014/main" id="{4207CCBB-D5E2-4E5F-A0F7-D72FE342B962}"/>
              </a:ext>
            </a:extLst>
          </p:cNvPr>
          <p:cNvSpPr/>
          <p:nvPr/>
        </p:nvSpPr>
        <p:spPr>
          <a:xfrm>
            <a:off x="2418863" y="5102512"/>
            <a:ext cx="1555801" cy="58847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From inside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8E04D70-D97E-459E-B42E-0F984C351D92}"/>
              </a:ext>
            </a:extLst>
          </p:cNvPr>
          <p:cNvCxnSpPr/>
          <p:nvPr/>
        </p:nvCxnSpPr>
        <p:spPr>
          <a:xfrm>
            <a:off x="1586800" y="451450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A53967-ACCD-47A7-B9F8-8B22037F9A38}"/>
              </a:ext>
            </a:extLst>
          </p:cNvPr>
          <p:cNvCxnSpPr/>
          <p:nvPr/>
        </p:nvCxnSpPr>
        <p:spPr>
          <a:xfrm>
            <a:off x="1739200" y="466690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9E6A3AB-0547-4144-8BEB-D75C34ABB7EE}"/>
              </a:ext>
            </a:extLst>
          </p:cNvPr>
          <p:cNvCxnSpPr/>
          <p:nvPr/>
        </p:nvCxnSpPr>
        <p:spPr>
          <a:xfrm>
            <a:off x="1583031" y="4818403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C98D1E9-AD93-4C63-A54E-E964BAEBE2D4}"/>
              </a:ext>
            </a:extLst>
          </p:cNvPr>
          <p:cNvCxnSpPr/>
          <p:nvPr/>
        </p:nvCxnSpPr>
        <p:spPr>
          <a:xfrm>
            <a:off x="1692830" y="5244367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55902FB-2A8B-4A0B-8E02-D74242B22AAE}"/>
              </a:ext>
            </a:extLst>
          </p:cNvPr>
          <p:cNvCxnSpPr/>
          <p:nvPr/>
        </p:nvCxnSpPr>
        <p:spPr>
          <a:xfrm>
            <a:off x="1845230" y="5396767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199E448-FB1D-4D1D-A1C7-A3900A0E840A}"/>
              </a:ext>
            </a:extLst>
          </p:cNvPr>
          <p:cNvCxnSpPr/>
          <p:nvPr/>
        </p:nvCxnSpPr>
        <p:spPr>
          <a:xfrm>
            <a:off x="1689061" y="5548270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39C5C2-F924-492D-9EAB-DB72E524CA2D}"/>
              </a:ext>
            </a:extLst>
          </p:cNvPr>
          <p:cNvCxnSpPr/>
          <p:nvPr/>
        </p:nvCxnSpPr>
        <p:spPr>
          <a:xfrm>
            <a:off x="1096043" y="5230614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33BD189-6343-495F-A5AE-0F9ED74AF378}"/>
              </a:ext>
            </a:extLst>
          </p:cNvPr>
          <p:cNvCxnSpPr/>
          <p:nvPr/>
        </p:nvCxnSpPr>
        <p:spPr>
          <a:xfrm>
            <a:off x="1248443" y="5383014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59C8EA-228F-49BC-B2D1-6AF293107E74}"/>
              </a:ext>
            </a:extLst>
          </p:cNvPr>
          <p:cNvCxnSpPr/>
          <p:nvPr/>
        </p:nvCxnSpPr>
        <p:spPr>
          <a:xfrm>
            <a:off x="1092274" y="5534517"/>
            <a:ext cx="490757" cy="1375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3815897-1BF6-47D7-8677-8168D32C0E1A}"/>
              </a:ext>
            </a:extLst>
          </p:cNvPr>
          <p:cNvCxnSpPr>
            <a:cxnSpLocks/>
          </p:cNvCxnSpPr>
          <p:nvPr/>
        </p:nvCxnSpPr>
        <p:spPr>
          <a:xfrm>
            <a:off x="4233094" y="4680653"/>
            <a:ext cx="467861" cy="1508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1D2FC6B-50B3-451F-B601-169D2B535328}"/>
              </a:ext>
            </a:extLst>
          </p:cNvPr>
          <p:cNvCxnSpPr>
            <a:cxnSpLocks/>
          </p:cNvCxnSpPr>
          <p:nvPr/>
        </p:nvCxnSpPr>
        <p:spPr>
          <a:xfrm flipV="1">
            <a:off x="4209940" y="5135448"/>
            <a:ext cx="487246" cy="951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ylinder 75">
            <a:extLst>
              <a:ext uri="{FF2B5EF4-FFF2-40B4-BE49-F238E27FC236}">
                <a16:creationId xmlns:a16="http://schemas.microsoft.com/office/drawing/2014/main" id="{6E6C6DF5-F57A-4749-B845-900EBCAA525B}"/>
              </a:ext>
            </a:extLst>
          </p:cNvPr>
          <p:cNvSpPr/>
          <p:nvPr/>
        </p:nvSpPr>
        <p:spPr>
          <a:xfrm rot="5400000">
            <a:off x="6567237" y="2896230"/>
            <a:ext cx="573871" cy="409489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tts Oscine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F7F62A-FCD3-4772-97BE-B3961CA679B5}"/>
              </a:ext>
            </a:extLst>
          </p:cNvPr>
          <p:cNvSpPr txBox="1"/>
          <p:nvPr/>
        </p:nvSpPr>
        <p:spPr>
          <a:xfrm>
            <a:off x="5186705" y="4770526"/>
            <a:ext cx="70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latts Oscine"/>
              </a:rPr>
              <a:t>kafka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AD92115-8C3F-4BCA-AFCD-6F83BF9B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047" y="4750714"/>
            <a:ext cx="280255" cy="389144"/>
          </a:xfrm>
          <a:prstGeom prst="rect">
            <a:avLst/>
          </a:prstGeom>
        </p:spPr>
      </p:pic>
      <p:sp>
        <p:nvSpPr>
          <p:cNvPr id="79" name="Rounded Rectangle 11">
            <a:extLst>
              <a:ext uri="{FF2B5EF4-FFF2-40B4-BE49-F238E27FC236}">
                <a16:creationId xmlns:a16="http://schemas.microsoft.com/office/drawing/2014/main" id="{CA924877-57A4-400C-BDD2-A59678F98A08}"/>
              </a:ext>
            </a:extLst>
          </p:cNvPr>
          <p:cNvSpPr/>
          <p:nvPr/>
        </p:nvSpPr>
        <p:spPr>
          <a:xfrm>
            <a:off x="4800665" y="5779781"/>
            <a:ext cx="1412341" cy="58847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Fast Service</a:t>
            </a:r>
          </a:p>
        </p:txBody>
      </p:sp>
      <p:sp>
        <p:nvSpPr>
          <p:cNvPr id="80" name="Rounded Rectangle 38">
            <a:extLst>
              <a:ext uri="{FF2B5EF4-FFF2-40B4-BE49-F238E27FC236}">
                <a16:creationId xmlns:a16="http://schemas.microsoft.com/office/drawing/2014/main" id="{B0804B98-2A29-4490-B49A-D8C2AD093456}"/>
              </a:ext>
            </a:extLst>
          </p:cNvPr>
          <p:cNvSpPr/>
          <p:nvPr/>
        </p:nvSpPr>
        <p:spPr>
          <a:xfrm>
            <a:off x="6870190" y="5768644"/>
            <a:ext cx="1441096" cy="58847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latts Oscine" panose="020B0506040202020204" pitchFamily="34" charset="0"/>
              </a:rPr>
              <a:t>Slow Service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84AE53-32F8-43A0-8526-C79A7478B450}"/>
              </a:ext>
            </a:extLst>
          </p:cNvPr>
          <p:cNvCxnSpPr>
            <a:cxnSpLocks/>
          </p:cNvCxnSpPr>
          <p:nvPr/>
        </p:nvCxnSpPr>
        <p:spPr>
          <a:xfrm>
            <a:off x="5407779" y="5369986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0281CCB-0BFA-4B46-9B59-56C0B6E11930}"/>
              </a:ext>
            </a:extLst>
          </p:cNvPr>
          <p:cNvCxnSpPr>
            <a:cxnSpLocks/>
          </p:cNvCxnSpPr>
          <p:nvPr/>
        </p:nvCxnSpPr>
        <p:spPr>
          <a:xfrm flipV="1">
            <a:off x="5567960" y="5356093"/>
            <a:ext cx="0" cy="321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EFA7D1E-B6A1-475B-AE56-CABADA26EBC2}"/>
              </a:ext>
            </a:extLst>
          </p:cNvPr>
          <p:cNvCxnSpPr>
            <a:cxnSpLocks/>
          </p:cNvCxnSpPr>
          <p:nvPr/>
        </p:nvCxnSpPr>
        <p:spPr>
          <a:xfrm>
            <a:off x="8679797" y="5369986"/>
            <a:ext cx="0" cy="3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054D8504-6AE0-4195-BAA2-69A27E7C7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80977"/>
              </p:ext>
            </p:extLst>
          </p:nvPr>
        </p:nvGraphicFramePr>
        <p:xfrm>
          <a:off x="6487011" y="5339309"/>
          <a:ext cx="2082800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764690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2159019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9928323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824339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597892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301697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8963288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79207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813183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948971642"/>
                    </a:ext>
                  </a:extLst>
                </a:gridCol>
              </a:tblGrid>
              <a:tr h="1406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186444"/>
                  </a:ext>
                </a:extLst>
              </a:tr>
            </a:tbl>
          </a:graphicData>
        </a:graphic>
      </p:graphicFrame>
      <p:sp>
        <p:nvSpPr>
          <p:cNvPr id="88" name="Explosion: 14 Points 87">
            <a:extLst>
              <a:ext uri="{FF2B5EF4-FFF2-40B4-BE49-F238E27FC236}">
                <a16:creationId xmlns:a16="http://schemas.microsoft.com/office/drawing/2014/main" id="{D913F3C9-7E02-462A-A072-17A5E9E96510}"/>
              </a:ext>
            </a:extLst>
          </p:cNvPr>
          <p:cNvSpPr/>
          <p:nvPr/>
        </p:nvSpPr>
        <p:spPr>
          <a:xfrm>
            <a:off x="7859810" y="2569452"/>
            <a:ext cx="1185106" cy="676125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6E16BAE-3F86-4940-8184-8704DEADB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755" y="2065349"/>
            <a:ext cx="924054" cy="156231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F3782D1-885D-4BE0-8276-4D6ED6B4A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269" y="4528253"/>
            <a:ext cx="169568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4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6" grpId="0" animBg="1"/>
      <p:bldP spid="77" grpId="0"/>
      <p:bldP spid="79" grpId="0" animBg="1"/>
      <p:bldP spid="80" grpId="0" animBg="1"/>
      <p:bldP spid="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>
                <a:alpha val="16078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014" y="1865220"/>
            <a:ext cx="10515600" cy="4351338"/>
          </a:xfrm>
        </p:spPr>
        <p:txBody>
          <a:bodyPr/>
          <a:lstStyle/>
          <a:p>
            <a:r>
              <a:rPr lang="en-US" dirty="0">
                <a:latin typeface="Platts Oscine" panose="020B0506040202020204" pitchFamily="34" charset="0"/>
              </a:rPr>
              <a:t>Build the fastest reporting platform in the world</a:t>
            </a:r>
          </a:p>
          <a:p>
            <a:r>
              <a:rPr lang="en-US" dirty="0">
                <a:latin typeface="Platts Oscine" panose="020B0506040202020204" pitchFamily="34" charset="0"/>
              </a:rPr>
              <a:t>Analyze on the fly as soon data comes in</a:t>
            </a:r>
          </a:p>
          <a:p>
            <a:r>
              <a:rPr lang="en-US" dirty="0">
                <a:latin typeface="Platts Oscine" panose="020B0506040202020204" pitchFamily="34" charset="0"/>
              </a:rPr>
              <a:t>Machine Learning plugged</a:t>
            </a:r>
          </a:p>
          <a:p>
            <a:r>
              <a:rPr lang="en-US" dirty="0">
                <a:latin typeface="Platts Oscine" panose="020B0506040202020204" pitchFamily="34" charset="0"/>
              </a:rPr>
              <a:t>Fast alerts if something not quite right with the data</a:t>
            </a:r>
          </a:p>
          <a:p>
            <a:r>
              <a:rPr lang="en-US" dirty="0">
                <a:latin typeface="Platts Oscine" panose="020B0506040202020204" pitchFamily="34" charset="0"/>
              </a:rPr>
              <a:t>Sports scores alert broadcast to services</a:t>
            </a:r>
          </a:p>
          <a:p>
            <a:r>
              <a:rPr lang="en-US" dirty="0">
                <a:latin typeface="Platts Oscine" panose="020B0506040202020204" pitchFamily="34" charset="0"/>
              </a:rPr>
              <a:t>Broadcast announcement of service status</a:t>
            </a:r>
          </a:p>
          <a:p>
            <a:r>
              <a:rPr lang="en-US" dirty="0">
                <a:latin typeface="Platts Oscine" panose="020B0506040202020204" pitchFamily="34" charset="0"/>
              </a:rPr>
              <a:t>Feeds web sockets, updates web page</a:t>
            </a:r>
          </a:p>
          <a:p>
            <a:endParaRPr lang="en-US" dirty="0">
              <a:latin typeface="Platts Oscine" panose="020B0506040202020204" pitchFamily="34" charset="0"/>
            </a:endParaRPr>
          </a:p>
          <a:p>
            <a:endParaRPr lang="en-US" dirty="0">
              <a:latin typeface="Platts Oscine" panose="020B0506040202020204" pitchFamily="34" charset="0"/>
            </a:endParaRPr>
          </a:p>
          <a:p>
            <a:endParaRPr lang="en-US" dirty="0">
              <a:latin typeface="Platts Oscine" panose="020B0506040202020204" pitchFamily="34" charset="0"/>
            </a:endParaRPr>
          </a:p>
          <a:p>
            <a:endParaRPr lang="en-US" dirty="0">
              <a:latin typeface="Platts Oscine" panose="020B0506040202020204" pitchFamily="34" charset="0"/>
            </a:endParaRPr>
          </a:p>
          <a:p>
            <a:endParaRPr lang="en-US" dirty="0">
              <a:latin typeface="Platts Oscine" panose="020B050604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F43A8E-00A4-4B17-AB1E-71280D8F4036}"/>
              </a:ext>
            </a:extLst>
          </p:cNvPr>
          <p:cNvSpPr txBox="1">
            <a:spLocks/>
          </p:cNvSpPr>
          <p:nvPr/>
        </p:nvSpPr>
        <p:spPr>
          <a:xfrm>
            <a:off x="183935" y="211325"/>
            <a:ext cx="10116837" cy="1410908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Platts Oscine" panose="020B0506040202020204" pitchFamily="34" charset="0"/>
              </a:rPr>
              <a:t>Use </a:t>
            </a:r>
            <a:r>
              <a:rPr lang="en-US" sz="4800" dirty="0" smtClean="0">
                <a:solidFill>
                  <a:schemeClr val="bg1"/>
                </a:solidFill>
                <a:latin typeface="Platts Oscine" panose="020B0506040202020204" pitchFamily="34" charset="0"/>
              </a:rPr>
              <a:t>cases for a message bus</a:t>
            </a:r>
            <a:endParaRPr lang="en-US" sz="4800" dirty="0">
              <a:solidFill>
                <a:schemeClr val="bg1"/>
              </a:solidFill>
              <a:latin typeface="Platts Oscine" panose="020B050604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1050" y="822325"/>
            <a:ext cx="10213784" cy="1829435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Wrapping up</a:t>
            </a:r>
            <a:b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Back to work!</a:t>
            </a:r>
          </a:p>
        </p:txBody>
      </p:sp>
    </p:spTree>
    <p:extLst>
      <p:ext uri="{BB962C8B-B14F-4D97-AF65-F5344CB8AC3E}">
        <p14:creationId xmlns:p14="http://schemas.microsoft.com/office/powerpoint/2010/main" val="316125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>
                <a:alpha val="16078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47A9-D433-41AD-B8DC-796E1C0D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Platts Oscine" panose="020B0506040202020204" pitchFamily="34" charset="0"/>
              </a:rPr>
              <a:t>Check this out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FF399D-C1F0-4192-855A-EA63307C1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70" y="1904536"/>
            <a:ext cx="6420677" cy="193353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767EBD-42A3-434A-82C8-678215D6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704" y="4006957"/>
            <a:ext cx="4035286" cy="3338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E413-C541-4BA0-A038-7706E7A74345}"/>
              </a:ext>
            </a:extLst>
          </p:cNvPr>
          <p:cNvSpPr txBox="1"/>
          <p:nvPr/>
        </p:nvSpPr>
        <p:spPr>
          <a:xfrm>
            <a:off x="792921" y="1472096"/>
            <a:ext cx="5537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Platts Oscine"/>
              </a:rPr>
              <a:t>Kafka Summit this week – who are the gold sponsors?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6572C-D38C-40F0-A5E8-774EB9717639}"/>
              </a:ext>
            </a:extLst>
          </p:cNvPr>
          <p:cNvSpPr txBox="1"/>
          <p:nvPr/>
        </p:nvSpPr>
        <p:spPr>
          <a:xfrm>
            <a:off x="881268" y="4089400"/>
            <a:ext cx="42892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Platts Oscine"/>
              </a:rPr>
              <a:t>What</a:t>
            </a:r>
            <a:r>
              <a:rPr lang="en-US" dirty="0">
                <a:latin typeface="Platts Oscine"/>
                <a:cs typeface="Calibri"/>
              </a:rPr>
              <a:t> is IBM doing?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86679-1DBD-4290-978A-55CDCF135226}"/>
              </a:ext>
            </a:extLst>
          </p:cNvPr>
          <p:cNvSpPr txBox="1"/>
          <p:nvPr/>
        </p:nvSpPr>
        <p:spPr>
          <a:xfrm>
            <a:off x="8295701" y="1656762"/>
            <a:ext cx="277563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Platts Oscine"/>
              </a:rPr>
              <a:t>Indeed.com job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3BFB5-CACB-4748-8E7A-FC8088790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237" y="2026094"/>
            <a:ext cx="470600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>
                <a:alpha val="16078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68FF-FB01-4157-AF5E-22DC72852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atts Oscine" panose="020B0506040202020204" pitchFamily="34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44C8-CC32-4046-9166-FF6A839B5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52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Platts Oscine" panose="020B0506040202020204" pitchFamily="34" charset="0"/>
              </a:rPr>
              <a:t>Gary Samuelson</a:t>
            </a:r>
            <a:r>
              <a:rPr lang="en-US" dirty="0">
                <a:latin typeface="Platts Oscine" panose="020B0506040202020204" pitchFamily="34" charset="0"/>
              </a:rPr>
              <a:t>, </a:t>
            </a:r>
            <a:r>
              <a:rPr lang="en-US" dirty="0">
                <a:latin typeface="Platts Oscine" panose="020B0506040202020204" pitchFamily="34" charset="0"/>
                <a:hlinkClick r:id="rId2"/>
              </a:rPr>
              <a:t>Event-Based Business Architecture: Orchestrating Enterprise Communications</a:t>
            </a:r>
            <a:r>
              <a:rPr lang="en-US" dirty="0">
                <a:latin typeface="Platts Oscine" panose="020B0506040202020204" pitchFamily="34" charset="0"/>
              </a:rPr>
              <a:t>, Kafka Summit SF 2018</a:t>
            </a:r>
          </a:p>
          <a:p>
            <a:r>
              <a:rPr lang="en-US" b="1" dirty="0">
                <a:latin typeface="Platts Oscine" panose="020B0506040202020204" pitchFamily="34" charset="0"/>
              </a:rPr>
              <a:t>Jennifer Riggins</a:t>
            </a:r>
            <a:r>
              <a:rPr lang="en-US" dirty="0">
                <a:latin typeface="Platts Oscine" panose="020B0506040202020204" pitchFamily="34" charset="0"/>
              </a:rPr>
              <a:t>, Effective Microservices Architecture with Event-Driven Design,  </a:t>
            </a:r>
            <a:r>
              <a:rPr lang="en-US" dirty="0">
                <a:latin typeface="Platts Oscine" panose="020B0506040202020204" pitchFamily="34" charset="0"/>
                <a:hlinkClick r:id="rId3"/>
              </a:rPr>
              <a:t>https://thenewstack.io/event-driven-design-will-drive-microservices-clarity/</a:t>
            </a:r>
            <a:endParaRPr lang="en-US" dirty="0">
              <a:latin typeface="Platts Oscine" panose="020B0506040202020204" pitchFamily="34" charset="0"/>
            </a:endParaRPr>
          </a:p>
          <a:p>
            <a:r>
              <a:rPr lang="en-US" b="1" dirty="0">
                <a:latin typeface="Platts Oscine" panose="020B0506040202020204" pitchFamily="34" charset="0"/>
              </a:rPr>
              <a:t>Martin </a:t>
            </a:r>
            <a:r>
              <a:rPr lang="en-US" b="1" dirty="0" err="1">
                <a:latin typeface="Platts Oscine" panose="020B0506040202020204" pitchFamily="34" charset="0"/>
              </a:rPr>
              <a:t>Kleppman</a:t>
            </a:r>
            <a:r>
              <a:rPr lang="en-US" dirty="0">
                <a:latin typeface="Platts Oscine" panose="020B0506040202020204" pitchFamily="34" charset="0"/>
              </a:rPr>
              <a:t>, Keynote Day 2, Kafka Summit SF 2018 </a:t>
            </a:r>
            <a:r>
              <a:rPr lang="en-US" dirty="0">
                <a:latin typeface="Platts Oscine" panose="020B0506040202020204" pitchFamily="34" charset="0"/>
                <a:hlinkClick r:id="rId4"/>
              </a:rPr>
              <a:t>https://www.youtube.com/watch?v=v2RJQELoM6Y</a:t>
            </a:r>
            <a:endParaRPr lang="en-US" dirty="0">
              <a:latin typeface="Platts Oscine" panose="020B0506040202020204" pitchFamily="34" charset="0"/>
            </a:endParaRPr>
          </a:p>
          <a:p>
            <a:r>
              <a:rPr lang="en-US" b="1" dirty="0">
                <a:latin typeface="Platts Oscine" panose="020B0506040202020204" pitchFamily="34" charset="0"/>
              </a:rPr>
              <a:t>Microsoft</a:t>
            </a:r>
            <a:r>
              <a:rPr lang="en-US" dirty="0">
                <a:latin typeface="Platts Oscine" panose="020B0506040202020204" pitchFamily="34" charset="0"/>
              </a:rPr>
              <a:t>, Shell invests in safety with Azure, AI, and machine vision to better protect customers and service champions, </a:t>
            </a:r>
            <a:r>
              <a:rPr lang="en-US" dirty="0">
                <a:latin typeface="Platts Oscine" panose="020B0506040202020204" pitchFamily="34" charset="0"/>
                <a:hlinkClick r:id="rId5"/>
              </a:rPr>
              <a:t>http://customers.microsoft.com/en-us/story/shell-mining-oil-gas-azure-databricks</a:t>
            </a:r>
            <a:endParaRPr lang="en-US" dirty="0">
              <a:latin typeface="Platts Oscine" panose="020B0506040202020204" pitchFamily="34" charset="0"/>
            </a:endParaRPr>
          </a:p>
          <a:p>
            <a:r>
              <a:rPr lang="en-US" b="1" dirty="0">
                <a:latin typeface="Platts Oscine" panose="020B0506040202020204" pitchFamily="34" charset="0"/>
              </a:rPr>
              <a:t>Ben Stopford</a:t>
            </a:r>
            <a:r>
              <a:rPr lang="en-US" dirty="0">
                <a:latin typeface="Platts Oscine" panose="020B0506040202020204" pitchFamily="34" charset="0"/>
              </a:rPr>
              <a:t>, Event Driven 2.0, </a:t>
            </a:r>
            <a:r>
              <a:rPr lang="en-US" dirty="0">
                <a:latin typeface="Platts Oscine" panose="020B0506040202020204" pitchFamily="34" charset="0"/>
                <a:hlinkClick r:id="rId6"/>
              </a:rPr>
              <a:t>https://www.confluent.io/blog/event-driven-2-0</a:t>
            </a:r>
            <a:endParaRPr lang="en-US" dirty="0">
              <a:latin typeface="Platts Oscine" panose="020B0506040202020204" pitchFamily="34" charset="0"/>
            </a:endParaRPr>
          </a:p>
          <a:p>
            <a:r>
              <a:rPr lang="en-US" dirty="0">
                <a:latin typeface="Platts Oscine" panose="020B0506040202020204" pitchFamily="34" charset="0"/>
              </a:rPr>
              <a:t>And of course any talks/blogs by </a:t>
            </a:r>
            <a:r>
              <a:rPr lang="en-US" b="1" dirty="0">
                <a:latin typeface="Platts Oscine" panose="020B0506040202020204" pitchFamily="34" charset="0"/>
              </a:rPr>
              <a:t>Neha </a:t>
            </a:r>
            <a:r>
              <a:rPr lang="en-US" b="1" dirty="0" err="1">
                <a:latin typeface="Platts Oscine" panose="020B0506040202020204" pitchFamily="34" charset="0"/>
              </a:rPr>
              <a:t>Narkhede</a:t>
            </a:r>
            <a:r>
              <a:rPr lang="en-US" dirty="0">
                <a:latin typeface="Platts Oscine" panose="020B0506040202020204" pitchFamily="34" charset="0"/>
              </a:rPr>
              <a:t>, CTO, Confluent and </a:t>
            </a:r>
            <a:r>
              <a:rPr lang="en-US" b="1" dirty="0">
                <a:latin typeface="Platts Oscine" panose="020B0506040202020204" pitchFamily="34" charset="0"/>
              </a:rPr>
              <a:t>Jay Kreps, </a:t>
            </a:r>
            <a:r>
              <a:rPr lang="en-US" dirty="0">
                <a:latin typeface="Platts Oscine" panose="020B0506040202020204" pitchFamily="34" charset="0"/>
              </a:rPr>
              <a:t>CEO, Confluent.</a:t>
            </a:r>
          </a:p>
        </p:txBody>
      </p:sp>
    </p:spTree>
    <p:extLst>
      <p:ext uri="{BB962C8B-B14F-4D97-AF65-F5344CB8AC3E}">
        <p14:creationId xmlns:p14="http://schemas.microsoft.com/office/powerpoint/2010/main" val="24842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>
                <a:alpha val="16078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Platts Oscine" panose="020B0506040202020204" pitchFamily="34" charset="0"/>
              </a:rPr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860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Platts Oscine" panose="020B0506040202020204" pitchFamily="34" charset="0"/>
              </a:rPr>
              <a:t>Email: </a:t>
            </a:r>
            <a:r>
              <a:rPr lang="en-US" dirty="0">
                <a:latin typeface="Platts Oscine" panose="020B0506040202020204" pitchFamily="34" charset="0"/>
                <a:hlinkClick r:id="rId2"/>
              </a:rPr>
              <a:t>rob.koch@live.com</a:t>
            </a:r>
            <a:endParaRPr lang="en-US" dirty="0">
              <a:latin typeface="Platts Oscine" panose="020B050604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Platts Oscine" panose="020B0506040202020204" pitchFamily="34" charset="0"/>
              </a:rPr>
              <a:t>Twitter: @</a:t>
            </a:r>
            <a:r>
              <a:rPr lang="en-US" dirty="0" err="1">
                <a:latin typeface="Platts Oscine" panose="020B0506040202020204" pitchFamily="34" charset="0"/>
              </a:rPr>
              <a:t>robcube</a:t>
            </a:r>
            <a:endParaRPr lang="en-US" dirty="0">
              <a:latin typeface="Platts Oscine" panose="020B050604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Platts Oscine" panose="020B0506040202020204" pitchFamily="34" charset="0"/>
              </a:rPr>
              <a:t>Github</a:t>
            </a:r>
            <a:r>
              <a:rPr lang="en-US" dirty="0">
                <a:latin typeface="Platts Oscine" panose="020B0506040202020204" pitchFamily="34" charset="0"/>
              </a:rPr>
              <a:t>: </a:t>
            </a:r>
            <a:r>
              <a:rPr lang="en-US" dirty="0">
                <a:latin typeface="Platts Oscine" panose="020B0506040202020204" pitchFamily="34" charset="0"/>
                <a:hlinkClick r:id="rId3"/>
              </a:rPr>
              <a:t>http://github.com/robcube</a:t>
            </a:r>
            <a:endParaRPr lang="en-US" dirty="0">
              <a:latin typeface="Platts Oscine" panose="020B050604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Platts Oscine" panose="020B0506040202020204" pitchFamily="34" charset="0"/>
              </a:rPr>
              <a:t>Blog: </a:t>
            </a:r>
            <a:r>
              <a:rPr lang="en-US" dirty="0">
                <a:latin typeface="Platts Oscine" panose="020B0506040202020204" pitchFamily="34" charset="0"/>
                <a:hlinkClick r:id="rId4"/>
              </a:rPr>
              <a:t>https://robcube.github.io</a:t>
            </a:r>
            <a:endParaRPr lang="en-US" dirty="0">
              <a:latin typeface="Platts Oscine" panose="020B0506040202020204" pitchFamily="34" charset="0"/>
            </a:endParaRPr>
          </a:p>
          <a:p>
            <a:pPr marL="0" indent="0">
              <a:buNone/>
            </a:pPr>
            <a:endParaRPr lang="en-US" dirty="0">
              <a:latin typeface="Platts Oscine" panose="020B050604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Platts Oscine" panose="020B0506040202020204" pitchFamily="34" charset="0"/>
              </a:rPr>
              <a:t>** You may find me at the nearest whiteboard **</a:t>
            </a:r>
          </a:p>
          <a:p>
            <a:pPr marL="0" indent="0">
              <a:buNone/>
            </a:pPr>
            <a:endParaRPr lang="en-US" dirty="0">
              <a:latin typeface="Platts Oscine" panose="020B050604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2EC284-12FB-4824-9DC8-BC4B3D9B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824" y="643467"/>
            <a:ext cx="9731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420" y="1443673"/>
            <a:ext cx="1741805" cy="17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156799" y="982450"/>
            <a:ext cx="9471780" cy="25608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solidFill>
                <a:schemeClr val="bg1"/>
              </a:solidFill>
              <a:latin typeface="Platts Oscine" panose="020B0506040202020204" pitchFamily="34" charset="0"/>
            </a:endParaRPr>
          </a:p>
        </p:txBody>
      </p:sp>
      <p:pic>
        <p:nvPicPr>
          <p:cNvPr id="1042" name="Picture 18" descr="Image result for marklogic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25" y="4098792"/>
            <a:ext cx="1620683" cy="131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56" y="4444567"/>
            <a:ext cx="521366" cy="6028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01" y="4143152"/>
            <a:ext cx="457319" cy="6028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380" y="4855617"/>
            <a:ext cx="548640" cy="603504"/>
          </a:xfrm>
          <a:prstGeom prst="rect">
            <a:avLst/>
          </a:prstGeom>
        </p:spPr>
      </p:pic>
      <p:pic>
        <p:nvPicPr>
          <p:cNvPr id="1034" name="Picture 10" descr="See the sourc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18" y="4055905"/>
            <a:ext cx="708272" cy="70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techcentral.ie/wp-content/uploads/2015/08/PostgreSQL_Logo_web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35" y="4904830"/>
            <a:ext cx="1182370" cy="66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18" y="4098792"/>
            <a:ext cx="793996" cy="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mysql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21" y="4995214"/>
            <a:ext cx="735330" cy="70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55" y="4995214"/>
            <a:ext cx="1171657" cy="61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Cassandra Databas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927" y="4995214"/>
            <a:ext cx="1619386" cy="70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Cassandra Database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70" y="4130787"/>
            <a:ext cx="1090613" cy="76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Scyll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8" y="4235130"/>
            <a:ext cx="724535" cy="7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See the source imag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26" y="4533469"/>
            <a:ext cx="1027853" cy="102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14700" y="1663243"/>
            <a:ext cx="7852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Don’t throw away your database servers, there is still a home for it!</a:t>
            </a:r>
          </a:p>
        </p:txBody>
      </p:sp>
    </p:spTree>
    <p:extLst>
      <p:ext uri="{BB962C8B-B14F-4D97-AF65-F5344CB8AC3E}">
        <p14:creationId xmlns:p14="http://schemas.microsoft.com/office/powerpoint/2010/main" val="20584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74" y="320598"/>
            <a:ext cx="5654040" cy="1269848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Here’s what we know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1557338" y="2160274"/>
            <a:ext cx="2196463" cy="1141643"/>
          </a:xfrm>
          <a:prstGeom prst="cloudCallo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latts Oscine" panose="020B0506040202020204" pitchFamily="34" charset="0"/>
            </a:endParaRPr>
          </a:p>
        </p:txBody>
      </p:sp>
      <p:sp>
        <p:nvSpPr>
          <p:cNvPr id="6" name="Lightning Bolt 5"/>
          <p:cNvSpPr/>
          <p:nvPr/>
        </p:nvSpPr>
        <p:spPr>
          <a:xfrm>
            <a:off x="4419599" y="2427856"/>
            <a:ext cx="1994535" cy="2089456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latts Oscine" panose="020B050604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0260" y="2539724"/>
            <a:ext cx="2034540" cy="92333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Customers are demanding more, quicker</a:t>
            </a:r>
          </a:p>
        </p:txBody>
      </p:sp>
      <p:sp>
        <p:nvSpPr>
          <p:cNvPr id="8" name="Diagonal Stripe 7"/>
          <p:cNvSpPr/>
          <p:nvPr/>
        </p:nvSpPr>
        <p:spPr>
          <a:xfrm>
            <a:off x="8873490" y="2160274"/>
            <a:ext cx="1615440" cy="1495973"/>
          </a:xfrm>
          <a:prstGeom prst="diagStrip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Platts Oscine" panose="020B0506040202020204" pitchFamily="34" charset="0"/>
            </a:endParaRPr>
          </a:p>
        </p:txBody>
      </p:sp>
      <p:sp>
        <p:nvSpPr>
          <p:cNvPr id="9" name="Sun 8"/>
          <p:cNvSpPr/>
          <p:nvPr/>
        </p:nvSpPr>
        <p:spPr>
          <a:xfrm>
            <a:off x="8431530" y="4362989"/>
            <a:ext cx="2278380" cy="2057400"/>
          </a:xfrm>
          <a:prstGeom prst="su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42734" y="5561945"/>
            <a:ext cx="2057399" cy="92333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We’re tracking more information than ever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003" y="3463054"/>
            <a:ext cx="2057400" cy="92333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Moving to cloud solutions (</a:t>
            </a:r>
            <a:r>
              <a:rPr lang="en-US" dirty="0" err="1">
                <a:solidFill>
                  <a:schemeClr val="bg1"/>
                </a:solidFill>
                <a:latin typeface="Platts Oscine" panose="020B0506040202020204" pitchFamily="34" charset="0"/>
              </a:rPr>
              <a:t>serverless</a:t>
            </a:r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81210" y="3001389"/>
            <a:ext cx="2057400" cy="646331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Ability to scale up without more CPU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80259" y="5485839"/>
            <a:ext cx="2034540" cy="646331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Agile movement has a second wind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962399" y="5181039"/>
            <a:ext cx="65532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  <a:alpha val="7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14799" y="5333439"/>
            <a:ext cx="65532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  <a:alpha val="7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67199" y="5485839"/>
            <a:ext cx="65532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  <a:alpha val="7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419599" y="5638239"/>
            <a:ext cx="655321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  <a:alpha val="7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45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atts Oscine" panose="020B0506040202020204" pitchFamily="34" charset="0"/>
              </a:rPr>
              <a:t>Examples of event-driven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54F52-DDC1-47E0-BB24-DE3E438FC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22" y="1690688"/>
            <a:ext cx="1857375" cy="295275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18F3B-8FA1-440A-A5EF-3E965D309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4" y="1442993"/>
            <a:ext cx="5138979" cy="376656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30581-CAF8-4076-9331-B102314E1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29" y="1616825"/>
            <a:ext cx="4429125" cy="24479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AA23F4-A2D1-44D2-8ADC-71CB009D7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88" y="3423025"/>
            <a:ext cx="3700462" cy="286440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95A7C2-DE81-4C54-8EFF-73677CC066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024" y="3918266"/>
            <a:ext cx="2114984" cy="211498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1147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890" y="708659"/>
            <a:ext cx="9003030" cy="2103121"/>
          </a:xfrm>
          <a:solidFill>
            <a:schemeClr val="tx1">
              <a:alpha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Adding value to ingestion</a:t>
            </a:r>
            <a:b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Working our way back from the customer</a:t>
            </a:r>
          </a:p>
        </p:txBody>
      </p:sp>
    </p:spTree>
    <p:extLst>
      <p:ext uri="{BB962C8B-B14F-4D97-AF65-F5344CB8AC3E}">
        <p14:creationId xmlns:p14="http://schemas.microsoft.com/office/powerpoint/2010/main" val="376474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tx1"/>
          </a:fgClr>
          <a:bgClr>
            <a:schemeClr val="bg1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920490" y="2205990"/>
            <a:ext cx="4949190" cy="235458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Platts Oscine" panose="020B0506040202020204" pitchFamily="34" charset="0"/>
              </a:rPr>
              <a:t>CUSTOMER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372225" y="948690"/>
            <a:ext cx="22860" cy="107442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267575" y="948690"/>
            <a:ext cx="321945" cy="106299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136255" y="1360170"/>
            <a:ext cx="573405" cy="874395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869680" y="2091690"/>
            <a:ext cx="1045845" cy="57150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187815" y="3371850"/>
            <a:ext cx="1144905" cy="1143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8869680" y="4290060"/>
            <a:ext cx="890587" cy="77343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8113396" y="4827270"/>
            <a:ext cx="447674" cy="80772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7273290" y="5052060"/>
            <a:ext cx="155257" cy="96012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66510" y="5208270"/>
            <a:ext cx="5715" cy="941070"/>
          </a:xfrm>
          <a:prstGeom prst="straightConnector1">
            <a:avLst/>
          </a:prstGeom>
          <a:ln w="63500">
            <a:solidFill>
              <a:schemeClr val="bg1">
                <a:lumMod val="9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 flipH="1">
            <a:off x="2245042" y="948690"/>
            <a:ext cx="3350895" cy="5063490"/>
            <a:chOff x="7267575" y="948690"/>
            <a:chExt cx="3065145" cy="5063490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7267575" y="948690"/>
              <a:ext cx="321945" cy="1062990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8136255" y="1360170"/>
              <a:ext cx="573405" cy="874395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8869680" y="2091690"/>
              <a:ext cx="1045845" cy="571500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9187815" y="3371850"/>
              <a:ext cx="1144905" cy="11430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8869680" y="4290060"/>
              <a:ext cx="890587" cy="773430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8113396" y="4827270"/>
              <a:ext cx="447674" cy="807720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7273290" y="5052060"/>
              <a:ext cx="155257" cy="960120"/>
            </a:xfrm>
            <a:prstGeom prst="straightConnector1">
              <a:avLst/>
            </a:prstGeom>
            <a:ln w="63500"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6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432494411"/>
              </p:ext>
            </p:extLst>
          </p:nvPr>
        </p:nvGraphicFramePr>
        <p:xfrm>
          <a:off x="971550" y="0"/>
          <a:ext cx="10732770" cy="653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7724" y="2542297"/>
            <a:ext cx="2823211" cy="1704828"/>
          </a:xfrm>
          <a:solidFill>
            <a:schemeClr val="tx1">
              <a:lumMod val="95000"/>
              <a:lumOff val="5000"/>
              <a:alpha val="60000"/>
            </a:schemeClr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>And… they want all this stuff as FAST as possible!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7992" y="5455334"/>
            <a:ext cx="150874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latts Oscine" panose="020B0506040202020204" pitchFamily="34" charset="0"/>
              </a:rPr>
              <a:t>Aggregated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latts Oscine" panose="020B0506040202020204" pitchFamily="34" charset="0"/>
              </a:rPr>
              <a:t>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89323" y="3785030"/>
            <a:ext cx="126188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Platts Oscine" panose="020B0506040202020204" pitchFamily="34" charset="0"/>
              </a:rPr>
              <a:t>Forecasts</a:t>
            </a:r>
          </a:p>
        </p:txBody>
      </p:sp>
    </p:spTree>
    <p:extLst>
      <p:ext uri="{BB962C8B-B14F-4D97-AF65-F5344CB8AC3E}">
        <p14:creationId xmlns:p14="http://schemas.microsoft.com/office/powerpoint/2010/main" val="1389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822325"/>
            <a:ext cx="8500110" cy="1829435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Platts Oscine" panose="020B0506040202020204" pitchFamily="34" charset="0"/>
              </a:rPr>
              <a:t>Adding technical values</a:t>
            </a:r>
            <a: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Platts Oscine" panose="020B050604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Platts Oscine" panose="020B0506040202020204" pitchFamily="34" charset="0"/>
              </a:rPr>
              <a:t>Helping the process along</a:t>
            </a:r>
          </a:p>
        </p:txBody>
      </p:sp>
    </p:spTree>
    <p:extLst>
      <p:ext uri="{BB962C8B-B14F-4D97-AF65-F5344CB8AC3E}">
        <p14:creationId xmlns:p14="http://schemas.microsoft.com/office/powerpoint/2010/main" val="21659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12275</TotalTime>
  <Words>1147</Words>
  <Application>Microsoft Office PowerPoint</Application>
  <PresentationFormat>Widescreen</PresentationFormat>
  <Paragraphs>222</Paragraphs>
  <Slides>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Platts Oscine</vt:lpstr>
      <vt:lpstr>Office Theme</vt:lpstr>
      <vt:lpstr>PowerPoint Presentation</vt:lpstr>
      <vt:lpstr>Databases aren’t a good store these days  Robert Koch Big Data &amp; Cloud Architect S&amp;P Global  Denver Dev Day October 19, 2018</vt:lpstr>
      <vt:lpstr>PowerPoint Presentation</vt:lpstr>
      <vt:lpstr>Here’s what we know</vt:lpstr>
      <vt:lpstr>Examples of event-driven activities</vt:lpstr>
      <vt:lpstr>Adding value to ingestion Working our way back from the customer</vt:lpstr>
      <vt:lpstr>PowerPoint Presentation</vt:lpstr>
      <vt:lpstr>PowerPoint Presentation</vt:lpstr>
      <vt:lpstr>Adding technical values Helping the process along</vt:lpstr>
      <vt:lpstr>PowerPoint Presentation</vt:lpstr>
      <vt:lpstr>What should we add?</vt:lpstr>
      <vt:lpstr>Adding business values Connecting business with customers</vt:lpstr>
      <vt:lpstr>PowerPoint Presentation</vt:lpstr>
      <vt:lpstr>PowerPoint Presentation</vt:lpstr>
      <vt:lpstr>Now let’s talk events Discuss best approaches</vt:lpstr>
      <vt:lpstr>PowerPoint Presentation</vt:lpstr>
      <vt:lpstr>PowerPoint Presentation</vt:lpstr>
      <vt:lpstr>PowerPoint Presentation</vt:lpstr>
      <vt:lpstr>Time to get obsessed with events Into the details</vt:lpstr>
      <vt:lpstr>PowerPoint Presentation</vt:lpstr>
      <vt:lpstr>Why is being event-driven faster?</vt:lpstr>
      <vt:lpstr>PowerPoint Presentation</vt:lpstr>
      <vt:lpstr>PowerPoint Presentation</vt:lpstr>
      <vt:lpstr>Wrapping up Back to work!</vt:lpstr>
      <vt:lpstr>Check this out</vt:lpstr>
      <vt:lpstr>Reference</vt:lpstr>
      <vt:lpstr>Contact</vt:lpstr>
      <vt:lpstr>PowerPoint Presentation</vt:lpstr>
    </vt:vector>
  </TitlesOfParts>
  <Company>S&amp;P Global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value to ingestion</dc:title>
  <dc:creator>Koch, Robert</dc:creator>
  <cp:lastModifiedBy>Koch, Robert</cp:lastModifiedBy>
  <cp:revision>154</cp:revision>
  <dcterms:created xsi:type="dcterms:W3CDTF">2018-09-11T01:45:23Z</dcterms:created>
  <dcterms:modified xsi:type="dcterms:W3CDTF">2018-10-20T12:57:15Z</dcterms:modified>
</cp:coreProperties>
</file>